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86" r:id="rId2"/>
    <p:sldId id="261" r:id="rId3"/>
    <p:sldId id="289" r:id="rId4"/>
    <p:sldId id="290" r:id="rId5"/>
    <p:sldId id="262" r:id="rId6"/>
    <p:sldId id="264" r:id="rId7"/>
    <p:sldId id="265" r:id="rId8"/>
    <p:sldId id="267" r:id="rId9"/>
    <p:sldId id="266" r:id="rId10"/>
    <p:sldId id="291" r:id="rId11"/>
    <p:sldId id="271" r:id="rId12"/>
    <p:sldId id="288" r:id="rId13"/>
    <p:sldId id="285" r:id="rId14"/>
    <p:sldId id="260" r:id="rId15"/>
    <p:sldId id="28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277" userDrawn="1">
          <p15:clr>
            <a:srgbClr val="A4A3A4"/>
          </p15:clr>
        </p15:guide>
        <p15:guide id="4" pos="5110" userDrawn="1">
          <p15:clr>
            <a:srgbClr val="A4A3A4"/>
          </p15:clr>
        </p15:guide>
        <p15:guide id="5" pos="2547" userDrawn="1">
          <p15:clr>
            <a:srgbClr val="A4A3A4"/>
          </p15:clr>
        </p15:guide>
        <p15:guide id="6" pos="6403" userDrawn="1">
          <p15:clr>
            <a:srgbClr val="A4A3A4"/>
          </p15:clr>
        </p15:guide>
        <p15:guide id="7" pos="71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9F7FE"/>
    <a:srgbClr val="4BDDE9"/>
    <a:srgbClr val="345692"/>
    <a:srgbClr val="17C0D4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05C37E-0A37-AF44-82DA-0C7A82C673E9}" v="4779" dt="2018-07-18T23:02:28.1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75" autoAdjust="0"/>
    <p:restoredTop sz="94635"/>
  </p:normalViewPr>
  <p:slideViewPr>
    <p:cSldViewPr snapToGrid="0">
      <p:cViewPr>
        <p:scale>
          <a:sx n="99" d="100"/>
          <a:sy n="99" d="100"/>
        </p:scale>
        <p:origin x="40" y="432"/>
      </p:cViewPr>
      <p:guideLst>
        <p:guide orient="horz" pos="2160"/>
        <p:guide pos="3840"/>
        <p:guide pos="1277"/>
        <p:guide pos="5110"/>
        <p:guide pos="2547"/>
        <p:guide pos="6403"/>
        <p:guide pos="7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ifei Xin" userId="13372294-0daa-4839-8931-42bf55ac3b86" providerId="ADAL" clId="{A705C37E-0A37-AF44-82DA-0C7A82C673E9}"/>
    <pc:docChg chg="undo custSel addSld delSld modSld sldOrd modMainMaster">
      <pc:chgData name="Yifei Xin" userId="13372294-0daa-4839-8931-42bf55ac3b86" providerId="ADAL" clId="{A705C37E-0A37-AF44-82DA-0C7A82C673E9}" dt="2018-07-18T23:02:28.180" v="4780" actId="1076"/>
      <pc:docMkLst>
        <pc:docMk/>
      </pc:docMkLst>
      <pc:sldChg chg="delSp modSp ord modTransition">
        <pc:chgData name="Yifei Xin" userId="13372294-0daa-4839-8931-42bf55ac3b86" providerId="ADAL" clId="{A705C37E-0A37-AF44-82DA-0C7A82C673E9}" dt="2018-07-18T22:55:53.282" v="4185"/>
        <pc:sldMkLst>
          <pc:docMk/>
          <pc:sldMk cId="697118175" sldId="260"/>
        </pc:sldMkLst>
        <pc:spChg chg="mod">
          <ac:chgData name="Yifei Xin" userId="13372294-0daa-4839-8931-42bf55ac3b86" providerId="ADAL" clId="{A705C37E-0A37-AF44-82DA-0C7A82C673E9}" dt="2018-07-18T22:51:52.494" v="4029" actId="20577"/>
          <ac:spMkLst>
            <pc:docMk/>
            <pc:sldMk cId="697118175" sldId="260"/>
            <ac:spMk id="28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2:55:53.282" v="4185"/>
          <ac:spMkLst>
            <pc:docMk/>
            <pc:sldMk cId="697118175" sldId="260"/>
            <ac:spMk id="29" creationId="{00000000-0000-0000-0000-000000000000}"/>
          </ac:spMkLst>
        </pc:spChg>
        <pc:grpChg chg="del mod">
          <ac:chgData name="Yifei Xin" userId="13372294-0daa-4839-8931-42bf55ac3b86" providerId="ADAL" clId="{A705C37E-0A37-AF44-82DA-0C7A82C673E9}" dt="2018-07-18T22:51:42.664" v="4023" actId="478"/>
          <ac:grpSpMkLst>
            <pc:docMk/>
            <pc:sldMk cId="697118175" sldId="260"/>
            <ac:grpSpMk id="14" creationId="{00000000-0000-0000-0000-000000000000}"/>
          </ac:grpSpMkLst>
        </pc:grpChg>
        <pc:grpChg chg="mod">
          <ac:chgData name="Yifei Xin" userId="13372294-0daa-4839-8931-42bf55ac3b86" providerId="ADAL" clId="{A705C37E-0A37-AF44-82DA-0C7A82C673E9}" dt="2018-07-18T22:55:53.282" v="4185"/>
          <ac:grpSpMkLst>
            <pc:docMk/>
            <pc:sldMk cId="697118175" sldId="260"/>
            <ac:grpSpMk id="27" creationId="{00000000-0000-0000-0000-000000000000}"/>
          </ac:grpSpMkLst>
        </pc:grpChg>
      </pc:sldChg>
      <pc:sldChg chg="addSp delSp modSp ord modTransition">
        <pc:chgData name="Yifei Xin" userId="13372294-0daa-4839-8931-42bf55ac3b86" providerId="ADAL" clId="{A705C37E-0A37-AF44-82DA-0C7A82C673E9}" dt="2018-07-18T22:45:27.238" v="3521" actId="167"/>
        <pc:sldMkLst>
          <pc:docMk/>
          <pc:sldMk cId="3865725017" sldId="261"/>
        </pc:sldMkLst>
        <pc:spChg chg="del topLvl">
          <ac:chgData name="Yifei Xin" userId="13372294-0daa-4839-8931-42bf55ac3b86" providerId="ADAL" clId="{A705C37E-0A37-AF44-82DA-0C7A82C673E9}" dt="2018-07-18T21:25:13.024" v="363" actId="478"/>
          <ac:spMkLst>
            <pc:docMk/>
            <pc:sldMk cId="3865725017" sldId="261"/>
            <ac:spMk id="5" creationId="{00000000-0000-0000-0000-000000000000}"/>
          </ac:spMkLst>
        </pc:spChg>
        <pc:spChg chg="mod topLvl">
          <ac:chgData name="Yifei Xin" userId="13372294-0daa-4839-8931-42bf55ac3b86" providerId="ADAL" clId="{A705C37E-0A37-AF44-82DA-0C7A82C673E9}" dt="2018-07-18T21:30:04.477" v="777" actId="113"/>
          <ac:spMkLst>
            <pc:docMk/>
            <pc:sldMk cId="3865725017" sldId="261"/>
            <ac:spMk id="6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1:29:55.031" v="775" actId="14100"/>
          <ac:spMkLst>
            <pc:docMk/>
            <pc:sldMk cId="3865725017" sldId="261"/>
            <ac:spMk id="7" creationId="{00000000-0000-0000-0000-000000000000}"/>
          </ac:spMkLst>
        </pc:spChg>
        <pc:spChg chg="add del mod">
          <ac:chgData name="Yifei Xin" userId="13372294-0daa-4839-8931-42bf55ac3b86" providerId="ADAL" clId="{A705C37E-0A37-AF44-82DA-0C7A82C673E9}" dt="2018-07-18T21:30:12.396" v="784" actId="20577"/>
          <ac:spMkLst>
            <pc:docMk/>
            <pc:sldMk cId="3865725017" sldId="261"/>
            <ac:spMk id="8" creationId="{00000000-0000-0000-0000-000000000000}"/>
          </ac:spMkLst>
        </pc:spChg>
        <pc:spChg chg="add mod">
          <ac:chgData name="Yifei Xin" userId="13372294-0daa-4839-8931-42bf55ac3b86" providerId="ADAL" clId="{A705C37E-0A37-AF44-82DA-0C7A82C673E9}" dt="2018-07-18T21:29:50.803" v="774" actId="1076"/>
          <ac:spMkLst>
            <pc:docMk/>
            <pc:sldMk cId="3865725017" sldId="261"/>
            <ac:spMk id="12" creationId="{1B3F67E1-65A3-1B46-B32A-967BC213A0B5}"/>
          </ac:spMkLst>
        </pc:spChg>
        <pc:spChg chg="add mod">
          <ac:chgData name="Yifei Xin" userId="13372294-0daa-4839-8931-42bf55ac3b86" providerId="ADAL" clId="{A705C37E-0A37-AF44-82DA-0C7A82C673E9}" dt="2018-07-18T22:45:27.238" v="3521" actId="167"/>
          <ac:spMkLst>
            <pc:docMk/>
            <pc:sldMk cId="3865725017" sldId="261"/>
            <ac:spMk id="13" creationId="{C429148B-37B3-7444-92D4-B8682B150251}"/>
          </ac:spMkLst>
        </pc:spChg>
        <pc:grpChg chg="del">
          <ac:chgData name="Yifei Xin" userId="13372294-0daa-4839-8931-42bf55ac3b86" providerId="ADAL" clId="{A705C37E-0A37-AF44-82DA-0C7A82C673E9}" dt="2018-07-18T21:25:13.024" v="363" actId="478"/>
          <ac:grpSpMkLst>
            <pc:docMk/>
            <pc:sldMk cId="3865725017" sldId="261"/>
            <ac:grpSpMk id="4" creationId="{00000000-0000-0000-0000-000000000000}"/>
          </ac:grpSpMkLst>
        </pc:grpChg>
        <pc:picChg chg="del">
          <ac:chgData name="Yifei Xin" userId="13372294-0daa-4839-8931-42bf55ac3b86" providerId="ADAL" clId="{A705C37E-0A37-AF44-82DA-0C7A82C673E9}" dt="2018-07-18T21:23:34.935" v="342" actId="478"/>
          <ac:picMkLst>
            <pc:docMk/>
            <pc:sldMk cId="3865725017" sldId="261"/>
            <ac:picMk id="2" creationId="{00000000-0000-0000-0000-000000000000}"/>
          </ac:picMkLst>
        </pc:picChg>
        <pc:picChg chg="add">
          <ac:chgData name="Yifei Xin" userId="13372294-0daa-4839-8931-42bf55ac3b86" providerId="ADAL" clId="{A705C37E-0A37-AF44-82DA-0C7A82C673E9}" dt="2018-07-18T21:23:35.974" v="343"/>
          <ac:picMkLst>
            <pc:docMk/>
            <pc:sldMk cId="3865725017" sldId="261"/>
            <ac:picMk id="9" creationId="{74ECD478-DD67-734E-B04B-AE3D89D9AC6D}"/>
          </ac:picMkLst>
        </pc:picChg>
        <pc:picChg chg="add">
          <ac:chgData name="Yifei Xin" userId="13372294-0daa-4839-8931-42bf55ac3b86" providerId="ADAL" clId="{A705C37E-0A37-AF44-82DA-0C7A82C673E9}" dt="2018-07-18T21:23:35.974" v="343"/>
          <ac:picMkLst>
            <pc:docMk/>
            <pc:sldMk cId="3865725017" sldId="261"/>
            <ac:picMk id="10" creationId="{41EDD849-A99B-094D-9DAC-CE2102539238}"/>
          </ac:picMkLst>
        </pc:picChg>
        <pc:picChg chg="add">
          <ac:chgData name="Yifei Xin" userId="13372294-0daa-4839-8931-42bf55ac3b86" providerId="ADAL" clId="{A705C37E-0A37-AF44-82DA-0C7A82C673E9}" dt="2018-07-18T21:23:35.974" v="343"/>
          <ac:picMkLst>
            <pc:docMk/>
            <pc:sldMk cId="3865725017" sldId="261"/>
            <ac:picMk id="11" creationId="{6581962B-A2A0-B84B-B80F-336D10AD2821}"/>
          </ac:picMkLst>
        </pc:picChg>
        <pc:picChg chg="add del mod">
          <ac:chgData name="Yifei Xin" userId="13372294-0daa-4839-8931-42bf55ac3b86" providerId="ADAL" clId="{A705C37E-0A37-AF44-82DA-0C7A82C673E9}" dt="2018-07-18T21:49:41.714" v="1264" actId="478"/>
          <ac:picMkLst>
            <pc:docMk/>
            <pc:sldMk cId="3865725017" sldId="261"/>
            <ac:picMk id="14" creationId="{3F753829-A3A1-D243-BA1C-3A43FB7A2D7E}"/>
          </ac:picMkLst>
        </pc:picChg>
        <pc:picChg chg="add del mod">
          <ac:chgData name="Yifei Xin" userId="13372294-0daa-4839-8931-42bf55ac3b86" providerId="ADAL" clId="{A705C37E-0A37-AF44-82DA-0C7A82C673E9}" dt="2018-07-18T21:49:49.815" v="1266" actId="478"/>
          <ac:picMkLst>
            <pc:docMk/>
            <pc:sldMk cId="3865725017" sldId="261"/>
            <ac:picMk id="16" creationId="{C70EB5E7-1AB5-0244-A7A7-918D076052AC}"/>
          </ac:picMkLst>
        </pc:picChg>
      </pc:sldChg>
      <pc:sldChg chg="addSp delSp modSp modTransition modAnim">
        <pc:chgData name="Yifei Xin" userId="13372294-0daa-4839-8931-42bf55ac3b86" providerId="ADAL" clId="{A705C37E-0A37-AF44-82DA-0C7A82C673E9}" dt="2018-07-18T22:45:13.389" v="3515" actId="167"/>
        <pc:sldMkLst>
          <pc:docMk/>
          <pc:sldMk cId="3112941049" sldId="262"/>
        </pc:sldMkLst>
        <pc:spChg chg="mod">
          <ac:chgData name="Yifei Xin" userId="13372294-0daa-4839-8931-42bf55ac3b86" providerId="ADAL" clId="{A705C37E-0A37-AF44-82DA-0C7A82C673E9}" dt="2018-07-18T21:50:42.809" v="1290" actId="14100"/>
          <ac:spMkLst>
            <pc:docMk/>
            <pc:sldMk cId="3112941049" sldId="262"/>
            <ac:spMk id="2" creationId="{00000000-0000-0000-0000-000000000000}"/>
          </ac:spMkLst>
        </pc:spChg>
        <pc:spChg chg="del">
          <ac:chgData name="Yifei Xin" userId="13372294-0daa-4839-8931-42bf55ac3b86" providerId="ADAL" clId="{A705C37E-0A37-AF44-82DA-0C7A82C673E9}" dt="2018-07-18T21:32:10.247" v="806" actId="478"/>
          <ac:spMkLst>
            <pc:docMk/>
            <pc:sldMk cId="3112941049" sldId="262"/>
            <ac:spMk id="4" creationId="{00000000-0000-0000-0000-000000000000}"/>
          </ac:spMkLst>
        </pc:spChg>
        <pc:spChg chg="del mod">
          <ac:chgData name="Yifei Xin" userId="13372294-0daa-4839-8931-42bf55ac3b86" providerId="ADAL" clId="{A705C37E-0A37-AF44-82DA-0C7A82C673E9}" dt="2018-07-18T21:32:07.515" v="805" actId="478"/>
          <ac:spMkLst>
            <pc:docMk/>
            <pc:sldMk cId="3112941049" sldId="262"/>
            <ac:spMk id="5" creationId="{00000000-0000-0000-0000-000000000000}"/>
          </ac:spMkLst>
        </pc:spChg>
        <pc:spChg chg="add mod">
          <ac:chgData name="Yifei Xin" userId="13372294-0daa-4839-8931-42bf55ac3b86" providerId="ADAL" clId="{A705C37E-0A37-AF44-82DA-0C7A82C673E9}" dt="2018-07-18T22:45:13.389" v="3515" actId="167"/>
          <ac:spMkLst>
            <pc:docMk/>
            <pc:sldMk cId="3112941049" sldId="262"/>
            <ac:spMk id="6" creationId="{00E67FF5-8358-7849-B066-0A12B65B6E52}"/>
          </ac:spMkLst>
        </pc:spChg>
        <pc:spChg chg="del mod">
          <ac:chgData name="Yifei Xin" userId="13372294-0daa-4839-8931-42bf55ac3b86" providerId="ADAL" clId="{A705C37E-0A37-AF44-82DA-0C7A82C673E9}" dt="2018-07-18T21:25:05.065" v="361"/>
          <ac:spMkLst>
            <pc:docMk/>
            <pc:sldMk cId="3112941049" sldId="262"/>
            <ac:spMk id="6" creationId="{00000000-0000-0000-0000-000000000000}"/>
          </ac:spMkLst>
        </pc:spChg>
        <pc:spChg chg="add del mod">
          <ac:chgData name="Yifei Xin" userId="13372294-0daa-4839-8931-42bf55ac3b86" providerId="ADAL" clId="{A705C37E-0A37-AF44-82DA-0C7A82C673E9}" dt="2018-07-18T21:50:30.956" v="1287" actId="478"/>
          <ac:spMkLst>
            <pc:docMk/>
            <pc:sldMk cId="3112941049" sldId="262"/>
            <ac:spMk id="8" creationId="{7619FE4E-B9DE-4C4B-9BF9-B53512999015}"/>
          </ac:spMkLst>
        </pc:spChg>
        <pc:spChg chg="add mod">
          <ac:chgData name="Yifei Xin" userId="13372294-0daa-4839-8931-42bf55ac3b86" providerId="ADAL" clId="{A705C37E-0A37-AF44-82DA-0C7A82C673E9}" dt="2018-07-18T21:56:17.539" v="1819" actId="20577"/>
          <ac:spMkLst>
            <pc:docMk/>
            <pc:sldMk cId="3112941049" sldId="262"/>
            <ac:spMk id="11" creationId="{4D35EA16-813D-9D41-A80C-FE1C65E91D3A}"/>
          </ac:spMkLst>
        </pc:spChg>
        <pc:picChg chg="del mod">
          <ac:chgData name="Yifei Xin" userId="13372294-0daa-4839-8931-42bf55ac3b86" providerId="ADAL" clId="{A705C37E-0A37-AF44-82DA-0C7A82C673E9}" dt="2018-07-18T21:43:01.357" v="871" actId="478"/>
          <ac:picMkLst>
            <pc:docMk/>
            <pc:sldMk cId="3112941049" sldId="262"/>
            <ac:picMk id="3" creationId="{00000000-0000-0000-0000-000000000000}"/>
          </ac:picMkLst>
        </pc:picChg>
        <pc:picChg chg="add mod">
          <ac:chgData name="Yifei Xin" userId="13372294-0daa-4839-8931-42bf55ac3b86" providerId="ADAL" clId="{A705C37E-0A37-AF44-82DA-0C7A82C673E9}" dt="2018-07-18T22:02:12.255" v="1824" actId="166"/>
          <ac:picMkLst>
            <pc:docMk/>
            <pc:sldMk cId="3112941049" sldId="262"/>
            <ac:picMk id="9" creationId="{37B1BAC6-5A3B-FD47-832B-B3F683B17766}"/>
          </ac:picMkLst>
        </pc:picChg>
      </pc:sldChg>
      <pc:sldChg chg="addSp delSp modSp modTransition setBg">
        <pc:chgData name="Yifei Xin" userId="13372294-0daa-4839-8931-42bf55ac3b86" providerId="ADAL" clId="{A705C37E-0A37-AF44-82DA-0C7A82C673E9}" dt="2018-07-18T22:45:08.320" v="3513" actId="167"/>
        <pc:sldMkLst>
          <pc:docMk/>
          <pc:sldMk cId="262150756" sldId="264"/>
        </pc:sldMkLst>
        <pc:spChg chg="add del mod">
          <ac:chgData name="Yifei Xin" userId="13372294-0daa-4839-8931-42bf55ac3b86" providerId="ADAL" clId="{A705C37E-0A37-AF44-82DA-0C7A82C673E9}" dt="2018-07-18T22:17:38.793" v="2541"/>
          <ac:spMkLst>
            <pc:docMk/>
            <pc:sldMk cId="262150756" sldId="264"/>
            <ac:spMk id="5" creationId="{0DB919A9-6D7E-EC49-9FE5-0C847C8DE466}"/>
          </ac:spMkLst>
        </pc:spChg>
        <pc:spChg chg="mod">
          <ac:chgData name="Yifei Xin" userId="13372294-0daa-4839-8931-42bf55ac3b86" providerId="ADAL" clId="{A705C37E-0A37-AF44-82DA-0C7A82C673E9}" dt="2018-07-18T22:43:34.161" v="3493" actId="1076"/>
          <ac:spMkLst>
            <pc:docMk/>
            <pc:sldMk cId="262150756" sldId="264"/>
            <ac:spMk id="7" creationId="{00000000-0000-0000-0000-000000000000}"/>
          </ac:spMkLst>
        </pc:spChg>
        <pc:spChg chg="del">
          <ac:chgData name="Yifei Xin" userId="13372294-0daa-4839-8931-42bf55ac3b86" providerId="ADAL" clId="{A705C37E-0A37-AF44-82DA-0C7A82C673E9}" dt="2018-07-18T22:16:08.545" v="2528" actId="478"/>
          <ac:spMkLst>
            <pc:docMk/>
            <pc:sldMk cId="262150756" sldId="264"/>
            <ac:spMk id="10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1:47:17.917" v="1032" actId="1076"/>
          <ac:spMkLst>
            <pc:docMk/>
            <pc:sldMk cId="262150756" sldId="264"/>
            <ac:spMk id="12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1:48:28.884" v="1114" actId="2710"/>
          <ac:spMkLst>
            <pc:docMk/>
            <pc:sldMk cId="262150756" sldId="264"/>
            <ac:spMk id="13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1:48:17.165" v="1107" actId="404"/>
          <ac:spMkLst>
            <pc:docMk/>
            <pc:sldMk cId="262150756" sldId="264"/>
            <ac:spMk id="14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1:49:22.849" v="1262" actId="20577"/>
          <ac:spMkLst>
            <pc:docMk/>
            <pc:sldMk cId="262150756" sldId="264"/>
            <ac:spMk id="15" creationId="{00000000-0000-0000-0000-000000000000}"/>
          </ac:spMkLst>
        </pc:spChg>
        <pc:spChg chg="add del mod">
          <ac:chgData name="Yifei Xin" userId="13372294-0daa-4839-8931-42bf55ac3b86" providerId="ADAL" clId="{A705C37E-0A37-AF44-82DA-0C7A82C673E9}" dt="2018-07-18T22:42:45.777" v="3380" actId="478"/>
          <ac:spMkLst>
            <pc:docMk/>
            <pc:sldMk cId="262150756" sldId="264"/>
            <ac:spMk id="18" creationId="{073DACEE-6328-E34E-B5E6-06BB2B18A031}"/>
          </ac:spMkLst>
        </pc:spChg>
        <pc:spChg chg="mod">
          <ac:chgData name="Yifei Xin" userId="13372294-0daa-4839-8931-42bf55ac3b86" providerId="ADAL" clId="{A705C37E-0A37-AF44-82DA-0C7A82C673E9}" dt="2018-07-18T22:42:56.681" v="3406" actId="20577"/>
          <ac:spMkLst>
            <pc:docMk/>
            <pc:sldMk cId="262150756" sldId="264"/>
            <ac:spMk id="20" creationId="{71E1E83B-26A9-914C-A2F7-85619CBE826D}"/>
          </ac:spMkLst>
        </pc:spChg>
        <pc:spChg chg="add mod">
          <ac:chgData name="Yifei Xin" userId="13372294-0daa-4839-8931-42bf55ac3b86" providerId="ADAL" clId="{A705C37E-0A37-AF44-82DA-0C7A82C673E9}" dt="2018-07-18T22:19:19.250" v="2555" actId="1076"/>
          <ac:spMkLst>
            <pc:docMk/>
            <pc:sldMk cId="262150756" sldId="264"/>
            <ac:spMk id="24" creationId="{25CA9E9E-22B6-304F-AD97-6ADD49BECE49}"/>
          </ac:spMkLst>
        </pc:spChg>
        <pc:spChg chg="mod">
          <ac:chgData name="Yifei Xin" userId="13372294-0daa-4839-8931-42bf55ac3b86" providerId="ADAL" clId="{A705C37E-0A37-AF44-82DA-0C7A82C673E9}" dt="2018-07-18T22:43:16.006" v="3491" actId="20577"/>
          <ac:spMkLst>
            <pc:docMk/>
            <pc:sldMk cId="262150756" sldId="264"/>
            <ac:spMk id="25" creationId="{D99EFB84-2F72-254C-BB39-0D509B886F5D}"/>
          </ac:spMkLst>
        </pc:spChg>
        <pc:spChg chg="add mod">
          <ac:chgData name="Yifei Xin" userId="13372294-0daa-4839-8931-42bf55ac3b86" providerId="ADAL" clId="{A705C37E-0A37-AF44-82DA-0C7A82C673E9}" dt="2018-07-18T22:45:08.320" v="3513" actId="167"/>
          <ac:spMkLst>
            <pc:docMk/>
            <pc:sldMk cId="262150756" sldId="264"/>
            <ac:spMk id="26" creationId="{B37B299A-498C-A94B-A25B-C3908F3CDC65}"/>
          </ac:spMkLst>
        </pc:spChg>
        <pc:grpChg chg="mod">
          <ac:chgData name="Yifei Xin" userId="13372294-0daa-4839-8931-42bf55ac3b86" providerId="ADAL" clId="{A705C37E-0A37-AF44-82DA-0C7A82C673E9}" dt="2018-07-18T22:43:34.161" v="3493" actId="1076"/>
          <ac:grpSpMkLst>
            <pc:docMk/>
            <pc:sldMk cId="262150756" sldId="264"/>
            <ac:grpSpMk id="16" creationId="{00000000-0000-0000-0000-000000000000}"/>
          </ac:grpSpMkLst>
        </pc:grpChg>
        <pc:grpChg chg="mod">
          <ac:chgData name="Yifei Xin" userId="13372294-0daa-4839-8931-42bf55ac3b86" providerId="ADAL" clId="{A705C37E-0A37-AF44-82DA-0C7A82C673E9}" dt="2018-07-18T22:43:34.161" v="3493" actId="1076"/>
          <ac:grpSpMkLst>
            <pc:docMk/>
            <pc:sldMk cId="262150756" sldId="264"/>
            <ac:grpSpMk id="17" creationId="{00000000-0000-0000-0000-000000000000}"/>
          </ac:grpSpMkLst>
        </pc:grpChg>
        <pc:grpChg chg="del mod">
          <ac:chgData name="Yifei Xin" userId="13372294-0daa-4839-8931-42bf55ac3b86" providerId="ADAL" clId="{A705C37E-0A37-AF44-82DA-0C7A82C673E9}" dt="2018-07-18T21:46:36.857" v="942" actId="478"/>
          <ac:grpSpMkLst>
            <pc:docMk/>
            <pc:sldMk cId="262150756" sldId="264"/>
            <ac:grpSpMk id="18" creationId="{00000000-0000-0000-0000-000000000000}"/>
          </ac:grpSpMkLst>
        </pc:grpChg>
        <pc:grpChg chg="add mod">
          <ac:chgData name="Yifei Xin" userId="13372294-0daa-4839-8931-42bf55ac3b86" providerId="ADAL" clId="{A705C37E-0A37-AF44-82DA-0C7A82C673E9}" dt="2018-07-18T22:43:34.161" v="3493" actId="1076"/>
          <ac:grpSpMkLst>
            <pc:docMk/>
            <pc:sldMk cId="262150756" sldId="264"/>
            <ac:grpSpMk id="19" creationId="{C77B25B7-D80F-7A49-933B-74F54DCBD12A}"/>
          </ac:grpSpMkLst>
        </pc:grpChg>
        <pc:picChg chg="del">
          <ac:chgData name="Yifei Xin" userId="13372294-0daa-4839-8931-42bf55ac3b86" providerId="ADAL" clId="{A705C37E-0A37-AF44-82DA-0C7A82C673E9}" dt="2018-07-18T21:23:39.735" v="344" actId="478"/>
          <ac:picMkLst>
            <pc:docMk/>
            <pc:sldMk cId="262150756" sldId="264"/>
            <ac:picMk id="2" creationId="{00000000-0000-0000-0000-000000000000}"/>
          </ac:picMkLst>
        </pc:picChg>
        <pc:picChg chg="add mod">
          <ac:chgData name="Yifei Xin" userId="13372294-0daa-4839-8931-42bf55ac3b86" providerId="ADAL" clId="{A705C37E-0A37-AF44-82DA-0C7A82C673E9}" dt="2018-07-18T22:34:09.722" v="3057" actId="1076"/>
          <ac:picMkLst>
            <pc:docMk/>
            <pc:sldMk cId="262150756" sldId="264"/>
            <ac:picMk id="4" creationId="{AD614DEA-2DD2-964C-B645-4077E46B12A0}"/>
          </ac:picMkLst>
        </pc:picChg>
        <pc:picChg chg="del mod">
          <ac:chgData name="Yifei Xin" userId="13372294-0daa-4839-8931-42bf55ac3b86" providerId="ADAL" clId="{A705C37E-0A37-AF44-82DA-0C7A82C673E9}" dt="2018-07-18T22:15:39.611" v="2519" actId="478"/>
          <ac:picMkLst>
            <pc:docMk/>
            <pc:sldMk cId="262150756" sldId="264"/>
            <ac:picMk id="11" creationId="{00000000-0000-0000-0000-000000000000}"/>
          </ac:picMkLst>
        </pc:picChg>
        <pc:picChg chg="add">
          <ac:chgData name="Yifei Xin" userId="13372294-0daa-4839-8931-42bf55ac3b86" providerId="ADAL" clId="{A705C37E-0A37-AF44-82DA-0C7A82C673E9}" dt="2018-07-18T21:23:40.441" v="345"/>
          <ac:picMkLst>
            <pc:docMk/>
            <pc:sldMk cId="262150756" sldId="264"/>
            <ac:picMk id="21" creationId="{256D0498-E2D1-3942-BF41-E3CE14B38A8B}"/>
          </ac:picMkLst>
        </pc:picChg>
        <pc:picChg chg="add">
          <ac:chgData name="Yifei Xin" userId="13372294-0daa-4839-8931-42bf55ac3b86" providerId="ADAL" clId="{A705C37E-0A37-AF44-82DA-0C7A82C673E9}" dt="2018-07-18T21:23:40.441" v="345"/>
          <ac:picMkLst>
            <pc:docMk/>
            <pc:sldMk cId="262150756" sldId="264"/>
            <ac:picMk id="22" creationId="{A682B958-6419-054B-9777-10871639B25F}"/>
          </ac:picMkLst>
        </pc:picChg>
        <pc:picChg chg="add">
          <ac:chgData name="Yifei Xin" userId="13372294-0daa-4839-8931-42bf55ac3b86" providerId="ADAL" clId="{A705C37E-0A37-AF44-82DA-0C7A82C673E9}" dt="2018-07-18T21:23:40.441" v="345"/>
          <ac:picMkLst>
            <pc:docMk/>
            <pc:sldMk cId="262150756" sldId="264"/>
            <ac:picMk id="23" creationId="{52E82B90-2066-FD4C-8504-18048DBE83CA}"/>
          </ac:picMkLst>
        </pc:picChg>
        <pc:cxnChg chg="del mod">
          <ac:chgData name="Yifei Xin" userId="13372294-0daa-4839-8931-42bf55ac3b86" providerId="ADAL" clId="{A705C37E-0A37-AF44-82DA-0C7A82C673E9}" dt="2018-07-18T22:16:10.484" v="2529" actId="478"/>
          <ac:cxnSpMkLst>
            <pc:docMk/>
            <pc:sldMk cId="262150756" sldId="264"/>
            <ac:cxnSpMk id="9" creationId="{00000000-0000-0000-0000-000000000000}"/>
          </ac:cxnSpMkLst>
        </pc:cxnChg>
      </pc:sldChg>
      <pc:sldChg chg="addSp delSp modSp modTransition">
        <pc:chgData name="Yifei Xin" userId="13372294-0daa-4839-8931-42bf55ac3b86" providerId="ADAL" clId="{A705C37E-0A37-AF44-82DA-0C7A82C673E9}" dt="2018-07-18T22:33:50.822" v="3054" actId="1440"/>
        <pc:sldMkLst>
          <pc:docMk/>
          <pc:sldMk cId="2274494655" sldId="265"/>
        </pc:sldMkLst>
        <pc:spChg chg="del mod">
          <ac:chgData name="Yifei Xin" userId="13372294-0daa-4839-8931-42bf55ac3b86" providerId="ADAL" clId="{A705C37E-0A37-AF44-82DA-0C7A82C673E9}" dt="2018-07-18T22:03:14.139" v="1848" actId="478"/>
          <ac:spMkLst>
            <pc:docMk/>
            <pc:sldMk cId="2274494655" sldId="265"/>
            <ac:spMk id="4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2:33:26.323" v="3051" actId="1076"/>
          <ac:spMkLst>
            <pc:docMk/>
            <pc:sldMk cId="2274494655" sldId="265"/>
            <ac:spMk id="5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2:33:27.948" v="3052" actId="1076"/>
          <ac:spMkLst>
            <pc:docMk/>
            <pc:sldMk cId="2274494655" sldId="265"/>
            <ac:spMk id="6" creationId="{00000000-0000-0000-0000-000000000000}"/>
          </ac:spMkLst>
        </pc:spChg>
        <pc:spChg chg="add mod">
          <ac:chgData name="Yifei Xin" userId="13372294-0daa-4839-8931-42bf55ac3b86" providerId="ADAL" clId="{A705C37E-0A37-AF44-82DA-0C7A82C673E9}" dt="2018-07-18T22:03:10.223" v="1846" actId="20577"/>
          <ac:spMkLst>
            <pc:docMk/>
            <pc:sldMk cId="2274494655" sldId="265"/>
            <ac:spMk id="14" creationId="{A4F8C0FE-F380-5B47-9123-533AF1118E8E}"/>
          </ac:spMkLst>
        </pc:spChg>
        <pc:spChg chg="add mod">
          <ac:chgData name="Yifei Xin" userId="13372294-0daa-4839-8931-42bf55ac3b86" providerId="ADAL" clId="{A705C37E-0A37-AF44-82DA-0C7A82C673E9}" dt="2018-07-18T22:29:38.318" v="2648" actId="20577"/>
          <ac:spMkLst>
            <pc:docMk/>
            <pc:sldMk cId="2274494655" sldId="265"/>
            <ac:spMk id="18" creationId="{A05EC834-F3F1-7B48-8172-92B4867CC342}"/>
          </ac:spMkLst>
        </pc:spChg>
        <pc:picChg chg="del">
          <ac:chgData name="Yifei Xin" userId="13372294-0daa-4839-8931-42bf55ac3b86" providerId="ADAL" clId="{A705C37E-0A37-AF44-82DA-0C7A82C673E9}" dt="2018-07-18T21:23:42.343" v="346" actId="478"/>
          <ac:picMkLst>
            <pc:docMk/>
            <pc:sldMk cId="2274494655" sldId="265"/>
            <ac:picMk id="2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2:14:38.200" v="2511" actId="478"/>
          <ac:picMkLst>
            <pc:docMk/>
            <pc:sldMk cId="2274494655" sldId="265"/>
            <ac:picMk id="3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2:27:47.633" v="2637" actId="478"/>
          <ac:picMkLst>
            <pc:docMk/>
            <pc:sldMk cId="2274494655" sldId="265"/>
            <ac:picMk id="8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2:27:49.260" v="2638" actId="478"/>
          <ac:picMkLst>
            <pc:docMk/>
            <pc:sldMk cId="2274494655" sldId="265"/>
            <ac:picMk id="9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2:27:50.081" v="2639" actId="478"/>
          <ac:picMkLst>
            <pc:docMk/>
            <pc:sldMk cId="2274494655" sldId="265"/>
            <ac:picMk id="10" creationId="{00000000-0000-0000-0000-000000000000}"/>
          </ac:picMkLst>
        </pc:picChg>
        <pc:picChg chg="add">
          <ac:chgData name="Yifei Xin" userId="13372294-0daa-4839-8931-42bf55ac3b86" providerId="ADAL" clId="{A705C37E-0A37-AF44-82DA-0C7A82C673E9}" dt="2018-07-18T21:23:43.219" v="347"/>
          <ac:picMkLst>
            <pc:docMk/>
            <pc:sldMk cId="2274494655" sldId="265"/>
            <ac:picMk id="11" creationId="{0EEAD6E6-64F8-464B-9F88-A6297D595682}"/>
          </ac:picMkLst>
        </pc:picChg>
        <pc:picChg chg="add">
          <ac:chgData name="Yifei Xin" userId="13372294-0daa-4839-8931-42bf55ac3b86" providerId="ADAL" clId="{A705C37E-0A37-AF44-82DA-0C7A82C673E9}" dt="2018-07-18T21:23:43.219" v="347"/>
          <ac:picMkLst>
            <pc:docMk/>
            <pc:sldMk cId="2274494655" sldId="265"/>
            <ac:picMk id="12" creationId="{8334768C-C1C7-4D4B-ADCA-8686926BC487}"/>
          </ac:picMkLst>
        </pc:picChg>
        <pc:picChg chg="add">
          <ac:chgData name="Yifei Xin" userId="13372294-0daa-4839-8931-42bf55ac3b86" providerId="ADAL" clId="{A705C37E-0A37-AF44-82DA-0C7A82C673E9}" dt="2018-07-18T21:23:43.219" v="347"/>
          <ac:picMkLst>
            <pc:docMk/>
            <pc:sldMk cId="2274494655" sldId="265"/>
            <ac:picMk id="13" creationId="{7D2680C9-664A-0C49-B44C-DE6FAF03F193}"/>
          </ac:picMkLst>
        </pc:picChg>
        <pc:picChg chg="add del mod">
          <ac:chgData name="Yifei Xin" userId="13372294-0daa-4839-8931-42bf55ac3b86" providerId="ADAL" clId="{A705C37E-0A37-AF44-82DA-0C7A82C673E9}" dt="2018-07-18T22:27:16.110" v="2633" actId="478"/>
          <ac:picMkLst>
            <pc:docMk/>
            <pc:sldMk cId="2274494655" sldId="265"/>
            <ac:picMk id="15" creationId="{BF2B19A4-A8F3-7B48-82E4-F3648E486697}"/>
          </ac:picMkLst>
        </pc:picChg>
        <pc:picChg chg="add mod">
          <ac:chgData name="Yifei Xin" userId="13372294-0daa-4839-8931-42bf55ac3b86" providerId="ADAL" clId="{A705C37E-0A37-AF44-82DA-0C7A82C673E9}" dt="2018-07-18T22:33:50.822" v="3054" actId="1440"/>
          <ac:picMkLst>
            <pc:docMk/>
            <pc:sldMk cId="2274494655" sldId="265"/>
            <ac:picMk id="17" creationId="{6BBF8CE6-4D89-DF41-A453-659C9BB1EC29}"/>
          </ac:picMkLst>
        </pc:picChg>
      </pc:sldChg>
      <pc:sldChg chg="addSp delSp modSp modTransition">
        <pc:chgData name="Yifei Xin" userId="13372294-0daa-4839-8931-42bf55ac3b86" providerId="ADAL" clId="{A705C37E-0A37-AF44-82DA-0C7A82C673E9}" dt="2018-07-18T22:46:46.954" v="3707" actId="108"/>
        <pc:sldMkLst>
          <pc:docMk/>
          <pc:sldMk cId="428268617" sldId="266"/>
        </pc:sldMkLst>
        <pc:spChg chg="add mod">
          <ac:chgData name="Yifei Xin" userId="13372294-0daa-4839-8931-42bf55ac3b86" providerId="ADAL" clId="{A705C37E-0A37-AF44-82DA-0C7A82C673E9}" dt="2018-07-18T22:44:45.696" v="3509" actId="167"/>
          <ac:spMkLst>
            <pc:docMk/>
            <pc:sldMk cId="428268617" sldId="266"/>
            <ac:spMk id="2" creationId="{2D34D79E-0B06-AB42-B18B-B8679EE7B800}"/>
          </ac:spMkLst>
        </pc:spChg>
        <pc:spChg chg="mod">
          <ac:chgData name="Yifei Xin" userId="13372294-0daa-4839-8931-42bf55ac3b86" providerId="ADAL" clId="{A705C37E-0A37-AF44-82DA-0C7A82C673E9}" dt="2018-07-18T22:46:08.032" v="3608" actId="1076"/>
          <ac:spMkLst>
            <pc:docMk/>
            <pc:sldMk cId="428268617" sldId="266"/>
            <ac:spMk id="5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2:46:08.032" v="3608" actId="1076"/>
          <ac:spMkLst>
            <pc:docMk/>
            <pc:sldMk cId="428268617" sldId="266"/>
            <ac:spMk id="6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2:46:14.687" v="3609" actId="1076"/>
          <ac:spMkLst>
            <pc:docMk/>
            <pc:sldMk cId="428268617" sldId="266"/>
            <ac:spMk id="11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2:46:46.954" v="3707" actId="108"/>
          <ac:spMkLst>
            <pc:docMk/>
            <pc:sldMk cId="428268617" sldId="266"/>
            <ac:spMk id="12" creationId="{00000000-0000-0000-0000-000000000000}"/>
          </ac:spMkLst>
        </pc:spChg>
        <pc:picChg chg="del">
          <ac:chgData name="Yifei Xin" userId="13372294-0daa-4839-8931-42bf55ac3b86" providerId="ADAL" clId="{A705C37E-0A37-AF44-82DA-0C7A82C673E9}" dt="2018-07-18T21:23:49.363" v="350" actId="478"/>
          <ac:picMkLst>
            <pc:docMk/>
            <pc:sldMk cId="428268617" sldId="266"/>
            <ac:picMk id="2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2:43:49.967" v="3495" actId="478"/>
          <ac:picMkLst>
            <pc:docMk/>
            <pc:sldMk cId="428268617" sldId="266"/>
            <ac:picMk id="3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2:43:59.219" v="3499" actId="478"/>
          <ac:picMkLst>
            <pc:docMk/>
            <pc:sldMk cId="428268617" sldId="266"/>
            <ac:picMk id="4" creationId="{00000000-0000-0000-0000-000000000000}"/>
          </ac:picMkLst>
        </pc:picChg>
        <pc:picChg chg="add">
          <ac:chgData name="Yifei Xin" userId="13372294-0daa-4839-8931-42bf55ac3b86" providerId="ADAL" clId="{A705C37E-0A37-AF44-82DA-0C7A82C673E9}" dt="2018-07-18T21:24:05.949" v="356"/>
          <ac:picMkLst>
            <pc:docMk/>
            <pc:sldMk cId="428268617" sldId="266"/>
            <ac:picMk id="13" creationId="{DEF7FB10-3967-A048-8774-D254EF359919}"/>
          </ac:picMkLst>
        </pc:picChg>
        <pc:picChg chg="add">
          <ac:chgData name="Yifei Xin" userId="13372294-0daa-4839-8931-42bf55ac3b86" providerId="ADAL" clId="{A705C37E-0A37-AF44-82DA-0C7A82C673E9}" dt="2018-07-18T21:24:05.949" v="356"/>
          <ac:picMkLst>
            <pc:docMk/>
            <pc:sldMk cId="428268617" sldId="266"/>
            <ac:picMk id="14" creationId="{A6C18D03-0E64-A54A-B821-1D5203B91A40}"/>
          </ac:picMkLst>
        </pc:picChg>
        <pc:picChg chg="add">
          <ac:chgData name="Yifei Xin" userId="13372294-0daa-4839-8931-42bf55ac3b86" providerId="ADAL" clId="{A705C37E-0A37-AF44-82DA-0C7A82C673E9}" dt="2018-07-18T21:24:05.949" v="356"/>
          <ac:picMkLst>
            <pc:docMk/>
            <pc:sldMk cId="428268617" sldId="266"/>
            <ac:picMk id="15" creationId="{04523EAB-55F0-3748-88A7-1254960ABE36}"/>
          </ac:picMkLst>
        </pc:picChg>
        <pc:picChg chg="del">
          <ac:chgData name="Yifei Xin" userId="13372294-0daa-4839-8931-42bf55ac3b86" providerId="ADAL" clId="{A705C37E-0A37-AF44-82DA-0C7A82C673E9}" dt="2018-07-18T22:44:20.992" v="3504" actId="478"/>
          <ac:picMkLst>
            <pc:docMk/>
            <pc:sldMk cId="428268617" sldId="266"/>
            <ac:picMk id="17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2:44:22.284" v="3505" actId="478"/>
          <ac:picMkLst>
            <pc:docMk/>
            <pc:sldMk cId="428268617" sldId="266"/>
            <ac:picMk id="18" creationId="{00000000-0000-0000-0000-000000000000}"/>
          </ac:picMkLst>
        </pc:picChg>
        <pc:picChg chg="add mod">
          <ac:chgData name="Yifei Xin" userId="13372294-0daa-4839-8931-42bf55ac3b86" providerId="ADAL" clId="{A705C37E-0A37-AF44-82DA-0C7A82C673E9}" dt="2018-07-18T22:43:58.326" v="3498" actId="1076"/>
          <ac:picMkLst>
            <pc:docMk/>
            <pc:sldMk cId="428268617" sldId="266"/>
            <ac:picMk id="2049" creationId="{DD08AD30-DF55-3D4E-AC7D-186FD60CE57B}"/>
          </ac:picMkLst>
        </pc:picChg>
      </pc:sldChg>
      <pc:sldChg chg="addSp delSp modSp modTransition">
        <pc:chgData name="Yifei Xin" userId="13372294-0daa-4839-8931-42bf55ac3b86" providerId="ADAL" clId="{A705C37E-0A37-AF44-82DA-0C7A82C673E9}" dt="2018-07-18T22:44:54.602" v="3511" actId="167"/>
        <pc:sldMkLst>
          <pc:docMk/>
          <pc:sldMk cId="829949792" sldId="267"/>
        </pc:sldMkLst>
        <pc:spChg chg="add mod">
          <ac:chgData name="Yifei Xin" userId="13372294-0daa-4839-8931-42bf55ac3b86" providerId="ADAL" clId="{A705C37E-0A37-AF44-82DA-0C7A82C673E9}" dt="2018-07-18T22:42:10.087" v="3373" actId="1076"/>
          <ac:spMkLst>
            <pc:docMk/>
            <pc:sldMk cId="829949792" sldId="267"/>
            <ac:spMk id="2" creationId="{D218DDBF-4DDB-F648-A547-8DA2F977C8B7}"/>
          </ac:spMkLst>
        </pc:spChg>
        <pc:spChg chg="del mod topLvl">
          <ac:chgData name="Yifei Xin" userId="13372294-0daa-4839-8931-42bf55ac3b86" providerId="ADAL" clId="{A705C37E-0A37-AF44-82DA-0C7A82C673E9}" dt="2018-07-18T22:08:10.569" v="2241" actId="478"/>
          <ac:spMkLst>
            <pc:docMk/>
            <pc:sldMk cId="829949792" sldId="267"/>
            <ac:spMk id="4" creationId="{00000000-0000-0000-0000-000000000000}"/>
          </ac:spMkLst>
        </pc:spChg>
        <pc:spChg chg="del topLvl">
          <ac:chgData name="Yifei Xin" userId="13372294-0daa-4839-8931-42bf55ac3b86" providerId="ADAL" clId="{A705C37E-0A37-AF44-82DA-0C7A82C673E9}" dt="2018-07-18T22:08:08.723" v="2240" actId="478"/>
          <ac:spMkLst>
            <pc:docMk/>
            <pc:sldMk cId="829949792" sldId="267"/>
            <ac:spMk id="5" creationId="{00000000-0000-0000-0000-000000000000}"/>
          </ac:spMkLst>
        </pc:spChg>
        <pc:spChg chg="del mod">
          <ac:chgData name="Yifei Xin" userId="13372294-0daa-4839-8931-42bf55ac3b86" providerId="ADAL" clId="{A705C37E-0A37-AF44-82DA-0C7A82C673E9}" dt="2018-07-18T22:08:18.673" v="2245" actId="478"/>
          <ac:spMkLst>
            <pc:docMk/>
            <pc:sldMk cId="829949792" sldId="267"/>
            <ac:spMk id="6" creationId="{00000000-0000-0000-0000-000000000000}"/>
          </ac:spMkLst>
        </pc:spChg>
        <pc:spChg chg="del">
          <ac:chgData name="Yifei Xin" userId="13372294-0daa-4839-8931-42bf55ac3b86" providerId="ADAL" clId="{A705C37E-0A37-AF44-82DA-0C7A82C673E9}" dt="2018-07-18T22:08:06.214" v="2238" actId="478"/>
          <ac:spMkLst>
            <pc:docMk/>
            <pc:sldMk cId="829949792" sldId="267"/>
            <ac:spMk id="7" creationId="{00000000-0000-0000-0000-000000000000}"/>
          </ac:spMkLst>
        </pc:spChg>
        <pc:spChg chg="del">
          <ac:chgData name="Yifei Xin" userId="13372294-0daa-4839-8931-42bf55ac3b86" providerId="ADAL" clId="{A705C37E-0A37-AF44-82DA-0C7A82C673E9}" dt="2018-07-18T22:08:11.677" v="2242" actId="478"/>
          <ac:spMkLst>
            <pc:docMk/>
            <pc:sldMk cId="829949792" sldId="267"/>
            <ac:spMk id="8" creationId="{00000000-0000-0000-0000-000000000000}"/>
          </ac:spMkLst>
        </pc:spChg>
        <pc:spChg chg="add mod">
          <ac:chgData name="Yifei Xin" userId="13372294-0daa-4839-8931-42bf55ac3b86" providerId="ADAL" clId="{A705C37E-0A37-AF44-82DA-0C7A82C673E9}" dt="2018-07-18T22:44:54.602" v="3511" actId="167"/>
          <ac:spMkLst>
            <pc:docMk/>
            <pc:sldMk cId="829949792" sldId="267"/>
            <ac:spMk id="14" creationId="{A9354034-2534-794B-A4D6-5BE297DC3100}"/>
          </ac:spMkLst>
        </pc:spChg>
        <pc:spChg chg="add mod">
          <ac:chgData name="Yifei Xin" userId="13372294-0daa-4839-8931-42bf55ac3b86" providerId="ADAL" clId="{A705C37E-0A37-AF44-82DA-0C7A82C673E9}" dt="2018-07-18T22:42:17.460" v="3374" actId="1076"/>
          <ac:spMkLst>
            <pc:docMk/>
            <pc:sldMk cId="829949792" sldId="267"/>
            <ac:spMk id="16" creationId="{095C0537-CD78-4243-AE6C-78E98337401F}"/>
          </ac:spMkLst>
        </pc:spChg>
        <pc:spChg chg="add mod">
          <ac:chgData name="Yifei Xin" userId="13372294-0daa-4839-8931-42bf55ac3b86" providerId="ADAL" clId="{A705C37E-0A37-AF44-82DA-0C7A82C673E9}" dt="2018-07-18T22:42:20.241" v="3375" actId="1076"/>
          <ac:spMkLst>
            <pc:docMk/>
            <pc:sldMk cId="829949792" sldId="267"/>
            <ac:spMk id="17" creationId="{C783BA54-D8A5-444A-88B6-3A73C2A8693F}"/>
          </ac:spMkLst>
        </pc:spChg>
        <pc:spChg chg="add mod">
          <ac:chgData name="Yifei Xin" userId="13372294-0daa-4839-8931-42bf55ac3b86" providerId="ADAL" clId="{A705C37E-0A37-AF44-82DA-0C7A82C673E9}" dt="2018-07-18T22:34:49.204" v="3067" actId="1076"/>
          <ac:spMkLst>
            <pc:docMk/>
            <pc:sldMk cId="829949792" sldId="267"/>
            <ac:spMk id="20" creationId="{C9AAC6C3-CC00-E041-A99A-4EEE0702F992}"/>
          </ac:spMkLst>
        </pc:spChg>
        <pc:grpChg chg="del">
          <ac:chgData name="Yifei Xin" userId="13372294-0daa-4839-8931-42bf55ac3b86" providerId="ADAL" clId="{A705C37E-0A37-AF44-82DA-0C7A82C673E9}" dt="2018-07-18T22:08:08.723" v="2240" actId="478"/>
          <ac:grpSpMkLst>
            <pc:docMk/>
            <pc:sldMk cId="829949792" sldId="267"/>
            <ac:grpSpMk id="9" creationId="{00000000-0000-0000-0000-000000000000}"/>
          </ac:grpSpMkLst>
        </pc:grpChg>
        <pc:grpChg chg="add mod">
          <ac:chgData name="Yifei Xin" userId="13372294-0daa-4839-8931-42bf55ac3b86" providerId="ADAL" clId="{A705C37E-0A37-AF44-82DA-0C7A82C673E9}" dt="2018-07-18T22:40:39.887" v="3334" actId="1076"/>
          <ac:grpSpMkLst>
            <pc:docMk/>
            <pc:sldMk cId="829949792" sldId="267"/>
            <ac:grpSpMk id="21" creationId="{72790065-6314-6440-9718-C3887DE93848}"/>
          </ac:grpSpMkLst>
        </pc:grpChg>
        <pc:picChg chg="del">
          <ac:chgData name="Yifei Xin" userId="13372294-0daa-4839-8931-42bf55ac3b86" providerId="ADAL" clId="{A705C37E-0A37-AF44-82DA-0C7A82C673E9}" dt="2018-07-18T21:23:45.331" v="348" actId="478"/>
          <ac:picMkLst>
            <pc:docMk/>
            <pc:sldMk cId="829949792" sldId="267"/>
            <ac:picMk id="2" creationId="{00000000-0000-0000-0000-000000000000}"/>
          </ac:picMkLst>
        </pc:picChg>
        <pc:picChg chg="add mod">
          <ac:chgData name="Yifei Xin" userId="13372294-0daa-4839-8931-42bf55ac3b86" providerId="ADAL" clId="{A705C37E-0A37-AF44-82DA-0C7A82C673E9}" dt="2018-07-18T22:41:59.954" v="3344" actId="1076"/>
          <ac:picMkLst>
            <pc:docMk/>
            <pc:sldMk cId="829949792" sldId="267"/>
            <ac:picMk id="3" creationId="{04C04F0B-6509-8347-84E3-E46240396520}"/>
          </ac:picMkLst>
        </pc:picChg>
        <pc:picChg chg="del">
          <ac:chgData name="Yifei Xin" userId="13372294-0daa-4839-8931-42bf55ac3b86" providerId="ADAL" clId="{A705C37E-0A37-AF44-82DA-0C7A82C673E9}" dt="2018-07-18T22:23:09.130" v="2556" actId="478"/>
          <ac:picMkLst>
            <pc:docMk/>
            <pc:sldMk cId="829949792" sldId="267"/>
            <ac:picMk id="3" creationId="{00000000-0000-0000-0000-000000000000}"/>
          </ac:picMkLst>
        </pc:picChg>
        <pc:picChg chg="add">
          <ac:chgData name="Yifei Xin" userId="13372294-0daa-4839-8931-42bf55ac3b86" providerId="ADAL" clId="{A705C37E-0A37-AF44-82DA-0C7A82C673E9}" dt="2018-07-18T21:23:46.474" v="349"/>
          <ac:picMkLst>
            <pc:docMk/>
            <pc:sldMk cId="829949792" sldId="267"/>
            <ac:picMk id="10" creationId="{499825DC-E18E-AF48-86C9-5EB871D6E416}"/>
          </ac:picMkLst>
        </pc:picChg>
        <pc:picChg chg="add">
          <ac:chgData name="Yifei Xin" userId="13372294-0daa-4839-8931-42bf55ac3b86" providerId="ADAL" clId="{A705C37E-0A37-AF44-82DA-0C7A82C673E9}" dt="2018-07-18T21:23:46.474" v="349"/>
          <ac:picMkLst>
            <pc:docMk/>
            <pc:sldMk cId="829949792" sldId="267"/>
            <ac:picMk id="11" creationId="{CEA4362C-342C-8640-BCB7-BDE1A0926468}"/>
          </ac:picMkLst>
        </pc:picChg>
        <pc:picChg chg="add">
          <ac:chgData name="Yifei Xin" userId="13372294-0daa-4839-8931-42bf55ac3b86" providerId="ADAL" clId="{A705C37E-0A37-AF44-82DA-0C7A82C673E9}" dt="2018-07-18T21:23:46.474" v="349"/>
          <ac:picMkLst>
            <pc:docMk/>
            <pc:sldMk cId="829949792" sldId="267"/>
            <ac:picMk id="12" creationId="{58954E94-F3AF-F94A-90E9-AD7FEAA9E1F2}"/>
          </ac:picMkLst>
        </pc:picChg>
        <pc:picChg chg="add del">
          <ac:chgData name="Yifei Xin" userId="13372294-0daa-4839-8931-42bf55ac3b86" providerId="ADAL" clId="{A705C37E-0A37-AF44-82DA-0C7A82C673E9}" dt="2018-07-18T21:24:10.351" v="358"/>
          <ac:picMkLst>
            <pc:docMk/>
            <pc:sldMk cId="829949792" sldId="267"/>
            <ac:picMk id="13" creationId="{BC5E0110-EF9E-EF46-8032-17C484D38528}"/>
          </ac:picMkLst>
        </pc:picChg>
        <pc:picChg chg="add del">
          <ac:chgData name="Yifei Xin" userId="13372294-0daa-4839-8931-42bf55ac3b86" providerId="ADAL" clId="{A705C37E-0A37-AF44-82DA-0C7A82C673E9}" dt="2018-07-18T21:24:10.351" v="358"/>
          <ac:picMkLst>
            <pc:docMk/>
            <pc:sldMk cId="829949792" sldId="267"/>
            <ac:picMk id="14" creationId="{AC02504C-906E-1B4A-8FDB-737CFC6411AD}"/>
          </ac:picMkLst>
        </pc:picChg>
        <pc:picChg chg="add del">
          <ac:chgData name="Yifei Xin" userId="13372294-0daa-4839-8931-42bf55ac3b86" providerId="ADAL" clId="{A705C37E-0A37-AF44-82DA-0C7A82C673E9}" dt="2018-07-18T21:24:10.351" v="358"/>
          <ac:picMkLst>
            <pc:docMk/>
            <pc:sldMk cId="829949792" sldId="267"/>
            <ac:picMk id="15" creationId="{21C7FC06-9C20-3840-B837-498F0313BF5B}"/>
          </ac:picMkLst>
        </pc:picChg>
        <pc:picChg chg="add mod">
          <ac:chgData name="Yifei Xin" userId="13372294-0daa-4839-8931-42bf55ac3b86" providerId="ADAL" clId="{A705C37E-0A37-AF44-82DA-0C7A82C673E9}" dt="2018-07-18T22:34:28.296" v="3059" actId="1440"/>
          <ac:picMkLst>
            <pc:docMk/>
            <pc:sldMk cId="829949792" sldId="267"/>
            <ac:picMk id="19" creationId="{DF5CD258-EF10-9E4E-9798-807C103B6817}"/>
          </ac:picMkLst>
        </pc:picChg>
        <pc:picChg chg="add del mod">
          <ac:chgData name="Yifei Xin" userId="13372294-0daa-4839-8931-42bf55ac3b86" providerId="ADAL" clId="{A705C37E-0A37-AF44-82DA-0C7A82C673E9}" dt="2018-07-18T22:41:55.186" v="3342" actId="478"/>
          <ac:picMkLst>
            <pc:docMk/>
            <pc:sldMk cId="829949792" sldId="267"/>
            <ac:picMk id="1025" creationId="{C7C54162-4713-3D4F-A920-FA4BBAE5C7C0}"/>
          </ac:picMkLst>
        </pc:picChg>
        <pc:picChg chg="add del mod">
          <ac:chgData name="Yifei Xin" userId="13372294-0daa-4839-8931-42bf55ac3b86" providerId="ADAL" clId="{A705C37E-0A37-AF44-82DA-0C7A82C673E9}" dt="2018-07-18T22:41:13.208" v="3337" actId="478"/>
          <ac:picMkLst>
            <pc:docMk/>
            <pc:sldMk cId="829949792" sldId="267"/>
            <ac:picMk id="1026" creationId="{D107E909-7DAF-254E-BF72-B1509D36652A}"/>
          </ac:picMkLst>
        </pc:picChg>
      </pc:sldChg>
      <pc:sldChg chg="addSp delSp modSp modTransition">
        <pc:chgData name="Yifei Xin" userId="13372294-0daa-4839-8931-42bf55ac3b86" providerId="ADAL" clId="{A705C37E-0A37-AF44-82DA-0C7A82C673E9}" dt="2018-07-18T22:48:11.754" v="3740" actId="1076"/>
        <pc:sldMkLst>
          <pc:docMk/>
          <pc:sldMk cId="2291081567" sldId="271"/>
        </pc:sldMkLst>
        <pc:spChg chg="del mod">
          <ac:chgData name="Yifei Xin" userId="13372294-0daa-4839-8931-42bf55ac3b86" providerId="ADAL" clId="{A705C37E-0A37-AF44-82DA-0C7A82C673E9}" dt="2018-07-18T22:47:01.397" v="3710" actId="478"/>
          <ac:spMkLst>
            <pc:docMk/>
            <pc:sldMk cId="2291081567" sldId="271"/>
            <ac:spMk id="5" creationId="{00000000-0000-0000-0000-000000000000}"/>
          </ac:spMkLst>
        </pc:spChg>
        <pc:spChg chg="add mod">
          <ac:chgData name="Yifei Xin" userId="13372294-0daa-4839-8931-42bf55ac3b86" providerId="ADAL" clId="{A705C37E-0A37-AF44-82DA-0C7A82C673E9}" dt="2018-07-18T22:47:05.001" v="3727" actId="20577"/>
          <ac:spMkLst>
            <pc:docMk/>
            <pc:sldMk cId="2291081567" sldId="271"/>
            <ac:spMk id="9" creationId="{480E517A-0B2F-8646-8EA1-F3CDB1F7A2B6}"/>
          </ac:spMkLst>
        </pc:spChg>
        <pc:spChg chg="add del">
          <ac:chgData name="Yifei Xin" userId="13372294-0daa-4839-8931-42bf55ac3b86" providerId="ADAL" clId="{A705C37E-0A37-AF44-82DA-0C7A82C673E9}" dt="2018-07-18T22:47:42.818" v="3732"/>
          <ac:spMkLst>
            <pc:docMk/>
            <pc:sldMk cId="2291081567" sldId="271"/>
            <ac:spMk id="10" creationId="{665F6B04-E384-C348-8A9D-81CA806F0BDE}"/>
          </ac:spMkLst>
        </pc:spChg>
        <pc:picChg chg="del">
          <ac:chgData name="Yifei Xin" userId="13372294-0daa-4839-8931-42bf55ac3b86" providerId="ADAL" clId="{A705C37E-0A37-AF44-82DA-0C7A82C673E9}" dt="2018-07-18T21:23:51.364" v="351" actId="478"/>
          <ac:picMkLst>
            <pc:docMk/>
            <pc:sldMk cId="2291081567" sldId="271"/>
            <ac:picMk id="2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2:47:06.075" v="3728" actId="478"/>
          <ac:picMkLst>
            <pc:docMk/>
            <pc:sldMk cId="2291081567" sldId="271"/>
            <ac:picMk id="3" creationId="{00000000-0000-0000-0000-000000000000}"/>
          </ac:picMkLst>
        </pc:picChg>
        <pc:picChg chg="add mod">
          <ac:chgData name="Yifei Xin" userId="13372294-0daa-4839-8931-42bf55ac3b86" providerId="ADAL" clId="{A705C37E-0A37-AF44-82DA-0C7A82C673E9}" dt="2018-07-18T22:48:11.754" v="3740" actId="1076"/>
          <ac:picMkLst>
            <pc:docMk/>
            <pc:sldMk cId="2291081567" sldId="271"/>
            <ac:picMk id="4" creationId="{90768E90-A0E3-B248-98D4-EBB0354B10BF}"/>
          </ac:picMkLst>
        </pc:picChg>
        <pc:picChg chg="add">
          <ac:chgData name="Yifei Xin" userId="13372294-0daa-4839-8931-42bf55ac3b86" providerId="ADAL" clId="{A705C37E-0A37-AF44-82DA-0C7A82C673E9}" dt="2018-07-18T21:24:03.465" v="355"/>
          <ac:picMkLst>
            <pc:docMk/>
            <pc:sldMk cId="2291081567" sldId="271"/>
            <ac:picMk id="6" creationId="{7E6251AF-8D80-6442-8812-037E62E7DF28}"/>
          </ac:picMkLst>
        </pc:picChg>
        <pc:picChg chg="add">
          <ac:chgData name="Yifei Xin" userId="13372294-0daa-4839-8931-42bf55ac3b86" providerId="ADAL" clId="{A705C37E-0A37-AF44-82DA-0C7A82C673E9}" dt="2018-07-18T21:24:03.465" v="355"/>
          <ac:picMkLst>
            <pc:docMk/>
            <pc:sldMk cId="2291081567" sldId="271"/>
            <ac:picMk id="7" creationId="{261AF73D-5407-E74D-83DC-0802AC696C21}"/>
          </ac:picMkLst>
        </pc:picChg>
        <pc:picChg chg="add">
          <ac:chgData name="Yifei Xin" userId="13372294-0daa-4839-8931-42bf55ac3b86" providerId="ADAL" clId="{A705C37E-0A37-AF44-82DA-0C7A82C673E9}" dt="2018-07-18T21:24:03.465" v="355"/>
          <ac:picMkLst>
            <pc:docMk/>
            <pc:sldMk cId="2291081567" sldId="271"/>
            <ac:picMk id="8" creationId="{B171E8E9-F6CD-454F-9439-34DE8A71E04D}"/>
          </ac:picMkLst>
        </pc:picChg>
      </pc:sldChg>
      <pc:sldChg chg="del ord modTransition">
        <pc:chgData name="Yifei Xin" userId="13372294-0daa-4839-8931-42bf55ac3b86" providerId="ADAL" clId="{A705C37E-0A37-AF44-82DA-0C7A82C673E9}" dt="2018-07-18T22:56:42.581" v="4188" actId="2696"/>
        <pc:sldMkLst>
          <pc:docMk/>
          <pc:sldMk cId="803558947" sldId="273"/>
        </pc:sldMkLst>
      </pc:sldChg>
      <pc:sldChg chg="del ord modTransition">
        <pc:chgData name="Yifei Xin" userId="13372294-0daa-4839-8931-42bf55ac3b86" providerId="ADAL" clId="{A705C37E-0A37-AF44-82DA-0C7A82C673E9}" dt="2018-07-18T22:56:42.603" v="4190" actId="2696"/>
        <pc:sldMkLst>
          <pc:docMk/>
          <pc:sldMk cId="2125385038" sldId="277"/>
        </pc:sldMkLst>
      </pc:sldChg>
      <pc:sldChg chg="del ord modTransition">
        <pc:chgData name="Yifei Xin" userId="13372294-0daa-4839-8931-42bf55ac3b86" providerId="ADAL" clId="{A705C37E-0A37-AF44-82DA-0C7A82C673E9}" dt="2018-07-18T22:56:42.584" v="4189" actId="2696"/>
        <pc:sldMkLst>
          <pc:docMk/>
          <pc:sldMk cId="1620744953" sldId="278"/>
        </pc:sldMkLst>
      </pc:sldChg>
      <pc:sldChg chg="addSp delSp modSp modTransition">
        <pc:chgData name="Yifei Xin" userId="13372294-0daa-4839-8931-42bf55ac3b86" providerId="ADAL" clId="{A705C37E-0A37-AF44-82DA-0C7A82C673E9}" dt="2018-07-18T23:02:16.451" v="4778" actId="1076"/>
        <pc:sldMkLst>
          <pc:docMk/>
          <pc:sldMk cId="2211602456" sldId="281"/>
        </pc:sldMkLst>
        <pc:spChg chg="mod">
          <ac:chgData name="Yifei Xin" userId="13372294-0daa-4839-8931-42bf55ac3b86" providerId="ADAL" clId="{A705C37E-0A37-AF44-82DA-0C7A82C673E9}" dt="2018-07-18T23:02:06.292" v="4774" actId="403"/>
          <ac:spMkLst>
            <pc:docMk/>
            <pc:sldMk cId="2211602456" sldId="281"/>
            <ac:spMk id="6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3:02:16.451" v="4778" actId="1076"/>
          <ac:spMkLst>
            <pc:docMk/>
            <pc:sldMk cId="2211602456" sldId="281"/>
            <ac:spMk id="7" creationId="{00000000-0000-0000-0000-000000000000}"/>
          </ac:spMkLst>
        </pc:spChg>
        <pc:spChg chg="add mod">
          <ac:chgData name="Yifei Xin" userId="13372294-0daa-4839-8931-42bf55ac3b86" providerId="ADAL" clId="{A705C37E-0A37-AF44-82DA-0C7A82C673E9}" dt="2018-07-18T23:01:47.549" v="4765" actId="1076"/>
          <ac:spMkLst>
            <pc:docMk/>
            <pc:sldMk cId="2211602456" sldId="281"/>
            <ac:spMk id="8" creationId="{5BC7F761-3D68-204A-ABA4-F5E8522B0512}"/>
          </ac:spMkLst>
        </pc:spChg>
        <pc:picChg chg="del">
          <ac:chgData name="Yifei Xin" userId="13372294-0daa-4839-8931-42bf55ac3b86" providerId="ADAL" clId="{A705C37E-0A37-AF44-82DA-0C7A82C673E9}" dt="2018-07-18T23:02:14.628" v="4777" actId="478"/>
          <ac:picMkLst>
            <pc:docMk/>
            <pc:sldMk cId="2211602456" sldId="281"/>
            <ac:picMk id="2" creationId="{00000000-0000-0000-0000-000000000000}"/>
          </ac:picMkLst>
        </pc:picChg>
        <pc:picChg chg="mod">
          <ac:chgData name="Yifei Xin" userId="13372294-0daa-4839-8931-42bf55ac3b86" providerId="ADAL" clId="{A705C37E-0A37-AF44-82DA-0C7A82C673E9}" dt="2018-07-18T23:00:59.526" v="4718" actId="1076"/>
          <ac:picMkLst>
            <pc:docMk/>
            <pc:sldMk cId="2211602456" sldId="281"/>
            <ac:picMk id="5" creationId="{00000000-0000-0000-0000-000000000000}"/>
          </ac:picMkLst>
        </pc:picChg>
        <pc:picChg chg="add">
          <ac:chgData name="Yifei Xin" userId="13372294-0daa-4839-8931-42bf55ac3b86" providerId="ADAL" clId="{A705C37E-0A37-AF44-82DA-0C7A82C673E9}" dt="2018-07-18T21:23:57.638" v="353"/>
          <ac:picMkLst>
            <pc:docMk/>
            <pc:sldMk cId="2211602456" sldId="281"/>
            <ac:picMk id="10" creationId="{D361AE83-C555-4847-8FDE-DD6B4FA12BD6}"/>
          </ac:picMkLst>
        </pc:picChg>
        <pc:picChg chg="add">
          <ac:chgData name="Yifei Xin" userId="13372294-0daa-4839-8931-42bf55ac3b86" providerId="ADAL" clId="{A705C37E-0A37-AF44-82DA-0C7A82C673E9}" dt="2018-07-18T21:23:57.638" v="353"/>
          <ac:picMkLst>
            <pc:docMk/>
            <pc:sldMk cId="2211602456" sldId="281"/>
            <ac:picMk id="11" creationId="{B1AE1B82-91E9-014D-BE18-FA181FCD28BE}"/>
          </ac:picMkLst>
        </pc:picChg>
        <pc:picChg chg="del">
          <ac:chgData name="Yifei Xin" userId="13372294-0daa-4839-8931-42bf55ac3b86" providerId="ADAL" clId="{A705C37E-0A37-AF44-82DA-0C7A82C673E9}" dt="2018-07-18T23:02:13.773" v="4776" actId="478"/>
          <ac:picMkLst>
            <pc:docMk/>
            <pc:sldMk cId="2211602456" sldId="281"/>
            <ac:picMk id="12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3:02:12.823" v="4775" actId="478"/>
          <ac:picMkLst>
            <pc:docMk/>
            <pc:sldMk cId="2211602456" sldId="281"/>
            <ac:picMk id="13" creationId="{00000000-0000-0000-0000-000000000000}"/>
          </ac:picMkLst>
        </pc:picChg>
        <pc:picChg chg="add">
          <ac:chgData name="Yifei Xin" userId="13372294-0daa-4839-8931-42bf55ac3b86" providerId="ADAL" clId="{A705C37E-0A37-AF44-82DA-0C7A82C673E9}" dt="2018-07-18T21:23:57.638" v="353"/>
          <ac:picMkLst>
            <pc:docMk/>
            <pc:sldMk cId="2211602456" sldId="281"/>
            <ac:picMk id="14" creationId="{1DA794F4-2C88-C246-950A-71D7157815E7}"/>
          </ac:picMkLst>
        </pc:picChg>
      </pc:sldChg>
      <pc:sldChg chg="delSp modSp ord modTransition delAnim">
        <pc:chgData name="Yifei Xin" userId="13372294-0daa-4839-8931-42bf55ac3b86" providerId="ADAL" clId="{A705C37E-0A37-AF44-82DA-0C7A82C673E9}" dt="2018-07-18T23:02:28.180" v="4780" actId="1076"/>
        <pc:sldMkLst>
          <pc:docMk/>
          <pc:sldMk cId="1051536431" sldId="285"/>
        </pc:sldMkLst>
        <pc:spChg chg="mod">
          <ac:chgData name="Yifei Xin" userId="13372294-0daa-4839-8931-42bf55ac3b86" providerId="ADAL" clId="{A705C37E-0A37-AF44-82DA-0C7A82C673E9}" dt="2018-07-18T23:00:09.430" v="4690" actId="1076"/>
          <ac:spMkLst>
            <pc:docMk/>
            <pc:sldMk cId="1051536431" sldId="285"/>
            <ac:spMk id="5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2:59:59.728" v="4687" actId="2710"/>
          <ac:spMkLst>
            <pc:docMk/>
            <pc:sldMk cId="1051536431" sldId="285"/>
            <ac:spMk id="6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3:00:01.587" v="4688" actId="1076"/>
          <ac:spMkLst>
            <pc:docMk/>
            <pc:sldMk cId="1051536431" sldId="285"/>
            <ac:spMk id="7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3:02:28.180" v="4780" actId="1076"/>
          <ac:spMkLst>
            <pc:docMk/>
            <pc:sldMk cId="1051536431" sldId="285"/>
            <ac:spMk id="8" creationId="{00000000-0000-0000-0000-000000000000}"/>
          </ac:spMkLst>
        </pc:spChg>
        <pc:grpChg chg="mod">
          <ac:chgData name="Yifei Xin" userId="13372294-0daa-4839-8931-42bf55ac3b86" providerId="ADAL" clId="{A705C37E-0A37-AF44-82DA-0C7A82C673E9}" dt="2018-07-18T22:58:17.747" v="4437" actId="1076"/>
          <ac:grpSpMkLst>
            <pc:docMk/>
            <pc:sldMk cId="1051536431" sldId="285"/>
            <ac:grpSpMk id="4" creationId="{00000000-0000-0000-0000-000000000000}"/>
          </ac:grpSpMkLst>
        </pc:grpChg>
        <pc:grpChg chg="del">
          <ac:chgData name="Yifei Xin" userId="13372294-0daa-4839-8931-42bf55ac3b86" providerId="ADAL" clId="{A705C37E-0A37-AF44-82DA-0C7A82C673E9}" dt="2018-07-18T23:02:25.036" v="4779" actId="478"/>
          <ac:grpSpMkLst>
            <pc:docMk/>
            <pc:sldMk cId="1051536431" sldId="285"/>
            <ac:grpSpMk id="12" creationId="{00000000-0000-0000-0000-000000000000}"/>
          </ac:grpSpMkLst>
        </pc:grpChg>
      </pc:sldChg>
      <pc:sldChg chg="addSp delSp modSp modTransition">
        <pc:chgData name="Yifei Xin" userId="13372294-0daa-4839-8931-42bf55ac3b86" providerId="ADAL" clId="{A705C37E-0A37-AF44-82DA-0C7A82C673E9}" dt="2018-07-18T22:45:32.759" v="3523" actId="167"/>
        <pc:sldMkLst>
          <pc:docMk/>
          <pc:sldMk cId="559844801" sldId="286"/>
        </pc:sldMkLst>
        <pc:spChg chg="mod">
          <ac:chgData name="Yifei Xin" userId="13372294-0daa-4839-8931-42bf55ac3b86" providerId="ADAL" clId="{A705C37E-0A37-AF44-82DA-0C7A82C673E9}" dt="2018-07-18T21:19:38.450" v="292" actId="113"/>
          <ac:spMkLst>
            <pc:docMk/>
            <pc:sldMk cId="559844801" sldId="286"/>
            <ac:spMk id="5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1:19:32.754" v="288" actId="113"/>
          <ac:spMkLst>
            <pc:docMk/>
            <pc:sldMk cId="559844801" sldId="286"/>
            <ac:spMk id="6" creationId="{00000000-0000-0000-0000-000000000000}"/>
          </ac:spMkLst>
        </pc:spChg>
        <pc:spChg chg="add del">
          <ac:chgData name="Yifei Xin" userId="13372294-0daa-4839-8931-42bf55ac3b86" providerId="ADAL" clId="{A705C37E-0A37-AF44-82DA-0C7A82C673E9}" dt="2018-07-18T21:20:27.950" v="310" actId="478"/>
          <ac:spMkLst>
            <pc:docMk/>
            <pc:sldMk cId="559844801" sldId="286"/>
            <ac:spMk id="9" creationId="{00000000-0000-0000-0000-000000000000}"/>
          </ac:spMkLst>
        </pc:spChg>
        <pc:spChg chg="add del">
          <ac:chgData name="Yifei Xin" userId="13372294-0daa-4839-8931-42bf55ac3b86" providerId="ADAL" clId="{A705C37E-0A37-AF44-82DA-0C7A82C673E9}" dt="2018-07-18T21:20:30.712" v="311" actId="478"/>
          <ac:spMkLst>
            <pc:docMk/>
            <pc:sldMk cId="559844801" sldId="286"/>
            <ac:spMk id="10" creationId="{00000000-0000-0000-0000-000000000000}"/>
          </ac:spMkLst>
        </pc:spChg>
        <pc:spChg chg="add del">
          <ac:chgData name="Yifei Xin" userId="13372294-0daa-4839-8931-42bf55ac3b86" providerId="ADAL" clId="{A705C37E-0A37-AF44-82DA-0C7A82C673E9}" dt="2018-07-18T21:20:33.108" v="312" actId="478"/>
          <ac:spMkLst>
            <pc:docMk/>
            <pc:sldMk cId="559844801" sldId="286"/>
            <ac:spMk id="11" creationId="{00000000-0000-0000-0000-000000000000}"/>
          </ac:spMkLst>
        </pc:spChg>
        <pc:spChg chg="add mod">
          <ac:chgData name="Yifei Xin" userId="13372294-0daa-4839-8931-42bf55ac3b86" providerId="ADAL" clId="{A705C37E-0A37-AF44-82DA-0C7A82C673E9}" dt="2018-07-18T21:21:43.157" v="330" actId="1076"/>
          <ac:spMkLst>
            <pc:docMk/>
            <pc:sldMk cId="559844801" sldId="286"/>
            <ac:spMk id="12" creationId="{5C746A99-77BC-C343-B427-ED0F345E7E58}"/>
          </ac:spMkLst>
        </pc:spChg>
        <pc:spChg chg="add mod">
          <ac:chgData name="Yifei Xin" userId="13372294-0daa-4839-8931-42bf55ac3b86" providerId="ADAL" clId="{A705C37E-0A37-AF44-82DA-0C7A82C673E9}" dt="2018-07-18T22:45:32.759" v="3523" actId="167"/>
          <ac:spMkLst>
            <pc:docMk/>
            <pc:sldMk cId="559844801" sldId="286"/>
            <ac:spMk id="13" creationId="{D5E861A4-4520-3B40-9403-8A58DFC8B7D2}"/>
          </ac:spMkLst>
        </pc:spChg>
        <pc:spChg chg="add del mod">
          <ac:chgData name="Yifei Xin" userId="13372294-0daa-4839-8931-42bf55ac3b86" providerId="ADAL" clId="{A705C37E-0A37-AF44-82DA-0C7A82C673E9}" dt="2018-07-18T21:21:18.443" v="326"/>
          <ac:spMkLst>
            <pc:docMk/>
            <pc:sldMk cId="559844801" sldId="286"/>
            <ac:spMk id="17" creationId="{D05C5BE8-5591-BF41-9476-6BD52B21CCA1}"/>
          </ac:spMkLst>
        </pc:spChg>
        <pc:spChg chg="add mod">
          <ac:chgData name="Yifei Xin" userId="13372294-0daa-4839-8931-42bf55ac3b86" providerId="ADAL" clId="{A705C37E-0A37-AF44-82DA-0C7A82C673E9}" dt="2018-07-18T21:22:22.680" v="337" actId="14100"/>
          <ac:spMkLst>
            <pc:docMk/>
            <pc:sldMk cId="559844801" sldId="286"/>
            <ac:spMk id="18" creationId="{49D33499-8B0A-754F-8AA5-23E065568318}"/>
          </ac:spMkLst>
        </pc:spChg>
        <pc:picChg chg="del">
          <ac:chgData name="Yifei Xin" userId="13372294-0daa-4839-8931-42bf55ac3b86" providerId="ADAL" clId="{A705C37E-0A37-AF44-82DA-0C7A82C673E9}" dt="2018-07-18T21:21:09.117" v="323" actId="478"/>
          <ac:picMkLst>
            <pc:docMk/>
            <pc:sldMk cId="559844801" sldId="286"/>
            <ac:picMk id="2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1:19:41.621" v="293" actId="478"/>
          <ac:picMkLst>
            <pc:docMk/>
            <pc:sldMk cId="559844801" sldId="286"/>
            <ac:picMk id="3" creationId="{00000000-0000-0000-0000-000000000000}"/>
          </ac:picMkLst>
        </pc:picChg>
        <pc:picChg chg="mod">
          <ac:chgData name="Yifei Xin" userId="13372294-0daa-4839-8931-42bf55ac3b86" providerId="ADAL" clId="{A705C37E-0A37-AF44-82DA-0C7A82C673E9}" dt="2018-07-18T21:21:54.039" v="332" actId="1076"/>
          <ac:picMkLst>
            <pc:docMk/>
            <pc:sldMk cId="559844801" sldId="286"/>
            <ac:picMk id="4" creationId="{00000000-0000-0000-0000-000000000000}"/>
          </ac:picMkLst>
        </pc:picChg>
        <pc:picChg chg="add del mod">
          <ac:chgData name="Yifei Xin" userId="13372294-0daa-4839-8931-42bf55ac3b86" providerId="ADAL" clId="{A705C37E-0A37-AF44-82DA-0C7A82C673E9}" dt="2018-07-18T21:20:09.134" v="306"/>
          <ac:picMkLst>
            <pc:docMk/>
            <pc:sldMk cId="559844801" sldId="286"/>
            <ac:picMk id="13" creationId="{F7E04B26-C09E-C548-94B9-4A1EDEFDCCA8}"/>
          </ac:picMkLst>
        </pc:picChg>
        <pc:picChg chg="add mod">
          <ac:chgData name="Yifei Xin" userId="13372294-0daa-4839-8931-42bf55ac3b86" providerId="ADAL" clId="{A705C37E-0A37-AF44-82DA-0C7A82C673E9}" dt="2018-07-18T21:20:44.145" v="318" actId="1076"/>
          <ac:picMkLst>
            <pc:docMk/>
            <pc:sldMk cId="559844801" sldId="286"/>
            <ac:picMk id="14" creationId="{1E3144F3-19EE-2E4E-AD36-8894DA7B1969}"/>
          </ac:picMkLst>
        </pc:picChg>
        <pc:picChg chg="add mod">
          <ac:chgData name="Yifei Xin" userId="13372294-0daa-4839-8931-42bf55ac3b86" providerId="ADAL" clId="{A705C37E-0A37-AF44-82DA-0C7A82C673E9}" dt="2018-07-18T21:20:46.505" v="319" actId="1076"/>
          <ac:picMkLst>
            <pc:docMk/>
            <pc:sldMk cId="559844801" sldId="286"/>
            <ac:picMk id="15" creationId="{917408F3-A7DC-5346-A578-F5C36EE5DA6A}"/>
          </ac:picMkLst>
        </pc:picChg>
        <pc:picChg chg="add mod">
          <ac:chgData name="Yifei Xin" userId="13372294-0daa-4839-8931-42bf55ac3b86" providerId="ADAL" clId="{A705C37E-0A37-AF44-82DA-0C7A82C673E9}" dt="2018-07-18T21:21:02.481" v="322" actId="14100"/>
          <ac:picMkLst>
            <pc:docMk/>
            <pc:sldMk cId="559844801" sldId="286"/>
            <ac:picMk id="16" creationId="{19721B84-076D-B047-A535-6BF8AEA9320C}"/>
          </ac:picMkLst>
        </pc:picChg>
      </pc:sldChg>
      <pc:sldChg chg="del modTransition">
        <pc:chgData name="Yifei Xin" userId="13372294-0daa-4839-8931-42bf55ac3b86" providerId="ADAL" clId="{A705C37E-0A37-AF44-82DA-0C7A82C673E9}" dt="2018-07-18T22:56:42.539" v="4187" actId="2696"/>
        <pc:sldMkLst>
          <pc:docMk/>
          <pc:sldMk cId="689482624" sldId="287"/>
        </pc:sldMkLst>
      </pc:sldChg>
      <pc:sldChg chg="addSp delSp modSp modTransition">
        <pc:chgData name="Yifei Xin" userId="13372294-0daa-4839-8931-42bf55ac3b86" providerId="ADAL" clId="{A705C37E-0A37-AF44-82DA-0C7A82C673E9}" dt="2018-07-18T22:48:28.230" v="3746" actId="20577"/>
        <pc:sldMkLst>
          <pc:docMk/>
          <pc:sldMk cId="1962906169" sldId="288"/>
        </pc:sldMkLst>
        <pc:spChg chg="del">
          <ac:chgData name="Yifei Xin" userId="13372294-0daa-4839-8931-42bf55ac3b86" providerId="ADAL" clId="{A705C37E-0A37-AF44-82DA-0C7A82C673E9}" dt="2018-07-18T22:48:25.342" v="3742" actId="478"/>
          <ac:spMkLst>
            <pc:docMk/>
            <pc:sldMk cId="1962906169" sldId="288"/>
            <ac:spMk id="5" creationId="{00000000-0000-0000-0000-000000000000}"/>
          </ac:spMkLst>
        </pc:spChg>
        <pc:spChg chg="add mod">
          <ac:chgData name="Yifei Xin" userId="13372294-0daa-4839-8931-42bf55ac3b86" providerId="ADAL" clId="{A705C37E-0A37-AF44-82DA-0C7A82C673E9}" dt="2018-07-18T22:48:28.230" v="3746" actId="20577"/>
          <ac:spMkLst>
            <pc:docMk/>
            <pc:sldMk cId="1962906169" sldId="288"/>
            <ac:spMk id="9" creationId="{DAFECA49-3EC0-4C44-A779-7A7D393F8AFA}"/>
          </ac:spMkLst>
        </pc:spChg>
        <pc:picChg chg="del">
          <ac:chgData name="Yifei Xin" userId="13372294-0daa-4839-8931-42bf55ac3b86" providerId="ADAL" clId="{A705C37E-0A37-AF44-82DA-0C7A82C673E9}" dt="2018-07-18T21:23:54.302" v="352" actId="478"/>
          <ac:picMkLst>
            <pc:docMk/>
            <pc:sldMk cId="1962906169" sldId="288"/>
            <ac:picMk id="2" creationId="{00000000-0000-0000-0000-000000000000}"/>
          </ac:picMkLst>
        </pc:picChg>
        <pc:picChg chg="del">
          <ac:chgData name="Yifei Xin" userId="13372294-0daa-4839-8931-42bf55ac3b86" providerId="ADAL" clId="{A705C37E-0A37-AF44-82DA-0C7A82C673E9}" dt="2018-07-18T22:48:26.027" v="3743" actId="478"/>
          <ac:picMkLst>
            <pc:docMk/>
            <pc:sldMk cId="1962906169" sldId="288"/>
            <ac:picMk id="3" creationId="{00000000-0000-0000-0000-000000000000}"/>
          </ac:picMkLst>
        </pc:picChg>
        <pc:picChg chg="add">
          <ac:chgData name="Yifei Xin" userId="13372294-0daa-4839-8931-42bf55ac3b86" providerId="ADAL" clId="{A705C37E-0A37-AF44-82DA-0C7A82C673E9}" dt="2018-07-18T21:24:01.134" v="354"/>
          <ac:picMkLst>
            <pc:docMk/>
            <pc:sldMk cId="1962906169" sldId="288"/>
            <ac:picMk id="6" creationId="{D546C882-70E6-AE4A-AE69-43CB21590215}"/>
          </ac:picMkLst>
        </pc:picChg>
        <pc:picChg chg="add">
          <ac:chgData name="Yifei Xin" userId="13372294-0daa-4839-8931-42bf55ac3b86" providerId="ADAL" clId="{A705C37E-0A37-AF44-82DA-0C7A82C673E9}" dt="2018-07-18T21:24:01.134" v="354"/>
          <ac:picMkLst>
            <pc:docMk/>
            <pc:sldMk cId="1962906169" sldId="288"/>
            <ac:picMk id="7" creationId="{9D1D73D7-4831-0842-A0E6-35A1E1ACAF68}"/>
          </ac:picMkLst>
        </pc:picChg>
        <pc:picChg chg="add">
          <ac:chgData name="Yifei Xin" userId="13372294-0daa-4839-8931-42bf55ac3b86" providerId="ADAL" clId="{A705C37E-0A37-AF44-82DA-0C7A82C673E9}" dt="2018-07-18T21:24:01.134" v="354"/>
          <ac:picMkLst>
            <pc:docMk/>
            <pc:sldMk cId="1962906169" sldId="288"/>
            <ac:picMk id="8" creationId="{32DF7F41-3BE0-AC40-9AEB-98C08085118B}"/>
          </ac:picMkLst>
        </pc:picChg>
      </pc:sldChg>
      <pc:sldChg chg="addSp delSp modSp add">
        <pc:chgData name="Yifei Xin" userId="13372294-0daa-4839-8931-42bf55ac3b86" providerId="ADAL" clId="{A705C37E-0A37-AF44-82DA-0C7A82C673E9}" dt="2018-07-18T22:45:21.609" v="3519" actId="167"/>
        <pc:sldMkLst>
          <pc:docMk/>
          <pc:sldMk cId="735955144" sldId="289"/>
        </pc:sldMkLst>
        <pc:spChg chg="del">
          <ac:chgData name="Yifei Xin" userId="13372294-0daa-4839-8931-42bf55ac3b86" providerId="ADAL" clId="{A705C37E-0A37-AF44-82DA-0C7A82C673E9}" dt="2018-07-18T21:49:59.324" v="1268" actId="478"/>
          <ac:spMkLst>
            <pc:docMk/>
            <pc:sldMk cId="735955144" sldId="289"/>
            <ac:spMk id="6" creationId="{00000000-0000-0000-0000-000000000000}"/>
          </ac:spMkLst>
        </pc:spChg>
        <pc:spChg chg="add mod">
          <ac:chgData name="Yifei Xin" userId="13372294-0daa-4839-8931-42bf55ac3b86" providerId="ADAL" clId="{A705C37E-0A37-AF44-82DA-0C7A82C673E9}" dt="2018-07-18T22:45:21.609" v="3519" actId="167"/>
          <ac:spMkLst>
            <pc:docMk/>
            <pc:sldMk cId="735955144" sldId="289"/>
            <ac:spMk id="7" creationId="{EEE7D449-48B4-B444-8E81-9B08D3983A95}"/>
          </ac:spMkLst>
        </pc:spChg>
        <pc:spChg chg="del">
          <ac:chgData name="Yifei Xin" userId="13372294-0daa-4839-8931-42bf55ac3b86" providerId="ADAL" clId="{A705C37E-0A37-AF44-82DA-0C7A82C673E9}" dt="2018-07-18T21:50:00.942" v="1269" actId="478"/>
          <ac:spMkLst>
            <pc:docMk/>
            <pc:sldMk cId="735955144" sldId="289"/>
            <ac:spMk id="7" creationId="{00000000-0000-0000-0000-000000000000}"/>
          </ac:spMkLst>
        </pc:spChg>
        <pc:spChg chg="del">
          <ac:chgData name="Yifei Xin" userId="13372294-0daa-4839-8931-42bf55ac3b86" providerId="ADAL" clId="{A705C37E-0A37-AF44-82DA-0C7A82C673E9}" dt="2018-07-18T21:50:02.345" v="1270" actId="478"/>
          <ac:spMkLst>
            <pc:docMk/>
            <pc:sldMk cId="735955144" sldId="289"/>
            <ac:spMk id="8" creationId="{00000000-0000-0000-0000-000000000000}"/>
          </ac:spMkLst>
        </pc:spChg>
        <pc:spChg chg="mod">
          <ac:chgData name="Yifei Xin" userId="13372294-0daa-4839-8931-42bf55ac3b86" providerId="ADAL" clId="{A705C37E-0A37-AF44-82DA-0C7A82C673E9}" dt="2018-07-18T21:51:26.537" v="1315" actId="1076"/>
          <ac:spMkLst>
            <pc:docMk/>
            <pc:sldMk cId="735955144" sldId="289"/>
            <ac:spMk id="12" creationId="{1B3F67E1-65A3-1B46-B32A-967BC213A0B5}"/>
          </ac:spMkLst>
        </pc:spChg>
        <pc:spChg chg="add mod">
          <ac:chgData name="Yifei Xin" userId="13372294-0daa-4839-8931-42bf55ac3b86" providerId="ADAL" clId="{A705C37E-0A37-AF44-82DA-0C7A82C673E9}" dt="2018-07-18T21:51:26.537" v="1315" actId="1076"/>
          <ac:spMkLst>
            <pc:docMk/>
            <pc:sldMk cId="735955144" sldId="289"/>
            <ac:spMk id="13" creationId="{BF3826F5-4BC1-4248-AA0F-6D9A20BC2721}"/>
          </ac:spMkLst>
        </pc:spChg>
        <pc:spChg chg="add del">
          <ac:chgData name="Yifei Xin" userId="13372294-0daa-4839-8931-42bf55ac3b86" providerId="ADAL" clId="{A705C37E-0A37-AF44-82DA-0C7A82C673E9}" dt="2018-07-18T21:51:37.984" v="1317" actId="478"/>
          <ac:spMkLst>
            <pc:docMk/>
            <pc:sldMk cId="735955144" sldId="289"/>
            <ac:spMk id="14" creationId="{59180CFE-294A-FF46-B02B-C3B3C8CCBB16}"/>
          </ac:spMkLst>
        </pc:spChg>
        <pc:picChg chg="del">
          <ac:chgData name="Yifei Xin" userId="13372294-0daa-4839-8931-42bf55ac3b86" providerId="ADAL" clId="{A705C37E-0A37-AF44-82DA-0C7A82C673E9}" dt="2018-07-18T21:50:03.204" v="1271" actId="478"/>
          <ac:picMkLst>
            <pc:docMk/>
            <pc:sldMk cId="735955144" sldId="289"/>
            <ac:picMk id="3" creationId="{00000000-0000-0000-0000-000000000000}"/>
          </ac:picMkLst>
        </pc:picChg>
      </pc:sldChg>
      <pc:sldChg chg="addSp delSp modSp add">
        <pc:chgData name="Yifei Xin" userId="13372294-0daa-4839-8931-42bf55ac3b86" providerId="ADAL" clId="{A705C37E-0A37-AF44-82DA-0C7A82C673E9}" dt="2018-07-18T22:45:17.618" v="3517" actId="167"/>
        <pc:sldMkLst>
          <pc:docMk/>
          <pc:sldMk cId="896742237" sldId="290"/>
        </pc:sldMkLst>
        <pc:spChg chg="add mod">
          <ac:chgData name="Yifei Xin" userId="13372294-0daa-4839-8931-42bf55ac3b86" providerId="ADAL" clId="{A705C37E-0A37-AF44-82DA-0C7A82C673E9}" dt="2018-07-18T21:55:46.087" v="1806" actId="12"/>
          <ac:spMkLst>
            <pc:docMk/>
            <pc:sldMk cId="896742237" sldId="290"/>
            <ac:spMk id="7" creationId="{77268F60-696D-B947-ABDC-70527307702A}"/>
          </ac:spMkLst>
        </pc:spChg>
        <pc:spChg chg="add">
          <ac:chgData name="Yifei Xin" userId="13372294-0daa-4839-8931-42bf55ac3b86" providerId="ADAL" clId="{A705C37E-0A37-AF44-82DA-0C7A82C673E9}" dt="2018-07-18T21:56:04.276" v="1808"/>
          <ac:spMkLst>
            <pc:docMk/>
            <pc:sldMk cId="896742237" sldId="290"/>
            <ac:spMk id="8" creationId="{5F7B41FD-5285-8F48-AA89-5021521C3E4F}"/>
          </ac:spMkLst>
        </pc:spChg>
        <pc:spChg chg="del mod">
          <ac:chgData name="Yifei Xin" userId="13372294-0daa-4839-8931-42bf55ac3b86" providerId="ADAL" clId="{A705C37E-0A37-AF44-82DA-0C7A82C673E9}" dt="2018-07-18T21:56:03.468" v="1807" actId="478"/>
          <ac:spMkLst>
            <pc:docMk/>
            <pc:sldMk cId="896742237" sldId="290"/>
            <ac:spMk id="12" creationId="{1B3F67E1-65A3-1B46-B32A-967BC213A0B5}"/>
          </ac:spMkLst>
        </pc:spChg>
        <pc:spChg chg="add mod">
          <ac:chgData name="Yifei Xin" userId="13372294-0daa-4839-8931-42bf55ac3b86" providerId="ADAL" clId="{A705C37E-0A37-AF44-82DA-0C7A82C673E9}" dt="2018-07-18T22:45:17.618" v="3517" actId="167"/>
          <ac:spMkLst>
            <pc:docMk/>
            <pc:sldMk cId="896742237" sldId="290"/>
            <ac:spMk id="12" creationId="{7CB3F02C-FF04-E049-87AE-DB575D9EA0DD}"/>
          </ac:spMkLst>
        </pc:spChg>
        <pc:spChg chg="mod">
          <ac:chgData name="Yifei Xin" userId="13372294-0daa-4839-8931-42bf55ac3b86" providerId="ADAL" clId="{A705C37E-0A37-AF44-82DA-0C7A82C673E9}" dt="2018-07-18T21:52:34.201" v="1395" actId="20577"/>
          <ac:spMkLst>
            <pc:docMk/>
            <pc:sldMk cId="896742237" sldId="290"/>
            <ac:spMk id="13" creationId="{BF3826F5-4BC1-4248-AA0F-6D9A20BC2721}"/>
          </ac:spMkLst>
        </pc:spChg>
      </pc:sldChg>
      <pc:sldChg chg="modSp add">
        <pc:chgData name="Yifei Xin" userId="13372294-0daa-4839-8931-42bf55ac3b86" providerId="ADAL" clId="{A705C37E-0A37-AF44-82DA-0C7A82C673E9}" dt="2018-07-18T23:00:41.085" v="4715" actId="20577"/>
        <pc:sldMkLst>
          <pc:docMk/>
          <pc:sldMk cId="4115644310" sldId="291"/>
        </pc:sldMkLst>
        <pc:spChg chg="mod">
          <ac:chgData name="Yifei Xin" userId="13372294-0daa-4839-8931-42bf55ac3b86" providerId="ADAL" clId="{A705C37E-0A37-AF44-82DA-0C7A82C673E9}" dt="2018-07-18T23:00:41.085" v="4715" actId="20577"/>
          <ac:spMkLst>
            <pc:docMk/>
            <pc:sldMk cId="4115644310" sldId="291"/>
            <ac:spMk id="14" creationId="{A4F8C0FE-F380-5B47-9123-533AF1118E8E}"/>
          </ac:spMkLst>
        </pc:spChg>
      </pc:sldChg>
      <pc:sldMasterChg chg="modTransition modSldLayout">
        <pc:chgData name="Yifei Xin" userId="13372294-0daa-4839-8931-42bf55ac3b86" providerId="ADAL" clId="{A705C37E-0A37-AF44-82DA-0C7A82C673E9}" dt="2018-07-18T21:23:08.218" v="341"/>
        <pc:sldMasterMkLst>
          <pc:docMk/>
          <pc:sldMasterMk cId="0" sldId="2147483648"/>
        </pc:sldMasterMkLst>
        <pc:sldLayoutChg chg="modTransition">
          <pc:chgData name="Yifei Xin" userId="13372294-0daa-4839-8931-42bf55ac3b86" providerId="ADAL" clId="{A705C37E-0A37-AF44-82DA-0C7A82C673E9}" dt="2018-07-18T21:23:08.218" v="341"/>
          <pc:sldLayoutMkLst>
            <pc:docMk/>
            <pc:sldMasterMk cId="0" sldId="2147483648"/>
            <pc:sldLayoutMk cId="0" sldId="2147483649"/>
          </pc:sldLayoutMkLst>
        </pc:sldLayoutChg>
        <pc:sldLayoutChg chg="modTransition">
          <pc:chgData name="Yifei Xin" userId="13372294-0daa-4839-8931-42bf55ac3b86" providerId="ADAL" clId="{A705C37E-0A37-AF44-82DA-0C7A82C673E9}" dt="2018-07-18T21:23:08.218" v="341"/>
          <pc:sldLayoutMkLst>
            <pc:docMk/>
            <pc:sldMasterMk cId="0" sldId="2147483648"/>
            <pc:sldLayoutMk cId="722445890" sldId="2147483650"/>
          </pc:sldLayoutMkLst>
        </pc:sldLayoutChg>
      </pc:sldMasterChg>
    </pc:docChg>
  </pc:docChgLst>
</pc:chgInfo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062EE-FD48-4DF0-BC53-B634D7B729C2}" type="datetimeFigureOut">
              <a:rPr lang="zh-CN" altLang="en-US" smtClean="0"/>
              <a:t>2018/7/19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3E9234-1F74-475F-A2EA-551410939A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647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 userDrawn="1"/>
        </p:nvGrpSpPr>
        <p:grpSpPr>
          <a:xfrm>
            <a:off x="351550" y="627927"/>
            <a:ext cx="292567" cy="2185334"/>
            <a:chOff x="1323824" y="3429000"/>
            <a:chExt cx="292567" cy="2185334"/>
          </a:xfrm>
        </p:grpSpPr>
        <p:sp>
          <p:nvSpPr>
            <p:cNvPr id="3" name="Shape 2637"/>
            <p:cNvSpPr/>
            <p:nvPr/>
          </p:nvSpPr>
          <p:spPr>
            <a:xfrm>
              <a:off x="1387088" y="5309932"/>
              <a:ext cx="166039" cy="304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8836"/>
                  </a:moveTo>
                  <a:lnTo>
                    <a:pt x="16200" y="8836"/>
                  </a:lnTo>
                  <a:lnTo>
                    <a:pt x="16200" y="11782"/>
                  </a:lnTo>
                  <a:cubicBezTo>
                    <a:pt x="16200" y="13409"/>
                    <a:pt x="13783" y="14727"/>
                    <a:pt x="10800" y="14727"/>
                  </a:cubicBezTo>
                  <a:cubicBezTo>
                    <a:pt x="7817" y="14727"/>
                    <a:pt x="5400" y="13409"/>
                    <a:pt x="5400" y="11782"/>
                  </a:cubicBezTo>
                  <a:cubicBezTo>
                    <a:pt x="5400" y="11782"/>
                    <a:pt x="5400" y="8836"/>
                    <a:pt x="5400" y="8836"/>
                  </a:cubicBezTo>
                  <a:close/>
                  <a:moveTo>
                    <a:pt x="5400" y="3927"/>
                  </a:moveTo>
                  <a:cubicBezTo>
                    <a:pt x="5400" y="2301"/>
                    <a:pt x="7817" y="982"/>
                    <a:pt x="10800" y="982"/>
                  </a:cubicBezTo>
                  <a:cubicBezTo>
                    <a:pt x="13783" y="982"/>
                    <a:pt x="16200" y="2301"/>
                    <a:pt x="16200" y="3927"/>
                  </a:cubicBezTo>
                  <a:lnTo>
                    <a:pt x="16200" y="7855"/>
                  </a:lnTo>
                  <a:lnTo>
                    <a:pt x="5400" y="7855"/>
                  </a:lnTo>
                  <a:cubicBezTo>
                    <a:pt x="5400" y="7855"/>
                    <a:pt x="5400" y="3927"/>
                    <a:pt x="5400" y="3927"/>
                  </a:cubicBezTo>
                  <a:close/>
                  <a:moveTo>
                    <a:pt x="10800" y="15709"/>
                  </a:moveTo>
                  <a:cubicBezTo>
                    <a:pt x="14777" y="15709"/>
                    <a:pt x="18000" y="13951"/>
                    <a:pt x="18000" y="11782"/>
                  </a:cubicBezTo>
                  <a:lnTo>
                    <a:pt x="18000" y="3927"/>
                  </a:lnTo>
                  <a:cubicBezTo>
                    <a:pt x="18000" y="1758"/>
                    <a:pt x="14777" y="0"/>
                    <a:pt x="10800" y="0"/>
                  </a:cubicBezTo>
                  <a:cubicBezTo>
                    <a:pt x="6823" y="0"/>
                    <a:pt x="3600" y="1758"/>
                    <a:pt x="3600" y="3927"/>
                  </a:cubicBezTo>
                  <a:lnTo>
                    <a:pt x="3600" y="11782"/>
                  </a:lnTo>
                  <a:cubicBezTo>
                    <a:pt x="3600" y="13951"/>
                    <a:pt x="6823" y="15709"/>
                    <a:pt x="10800" y="15709"/>
                  </a:cubicBezTo>
                  <a:moveTo>
                    <a:pt x="21600" y="11782"/>
                  </a:moveTo>
                  <a:lnTo>
                    <a:pt x="21600" y="10309"/>
                  </a:lnTo>
                  <a:cubicBezTo>
                    <a:pt x="21600" y="10038"/>
                    <a:pt x="21197" y="9818"/>
                    <a:pt x="20700" y="9818"/>
                  </a:cubicBezTo>
                  <a:cubicBezTo>
                    <a:pt x="20203" y="9818"/>
                    <a:pt x="19800" y="10038"/>
                    <a:pt x="19800" y="10309"/>
                  </a:cubicBezTo>
                  <a:lnTo>
                    <a:pt x="19800" y="11782"/>
                  </a:lnTo>
                  <a:cubicBezTo>
                    <a:pt x="19800" y="14493"/>
                    <a:pt x="15771" y="16691"/>
                    <a:pt x="10800" y="16691"/>
                  </a:cubicBezTo>
                  <a:cubicBezTo>
                    <a:pt x="5829" y="16691"/>
                    <a:pt x="1800" y="14493"/>
                    <a:pt x="1800" y="11782"/>
                  </a:cubicBezTo>
                  <a:lnTo>
                    <a:pt x="1800" y="10309"/>
                  </a:lnTo>
                  <a:cubicBezTo>
                    <a:pt x="1800" y="10038"/>
                    <a:pt x="1397" y="9818"/>
                    <a:pt x="900" y="9818"/>
                  </a:cubicBezTo>
                  <a:cubicBezTo>
                    <a:pt x="403" y="9818"/>
                    <a:pt x="0" y="10038"/>
                    <a:pt x="0" y="10309"/>
                  </a:cubicBezTo>
                  <a:lnTo>
                    <a:pt x="0" y="11782"/>
                  </a:lnTo>
                  <a:cubicBezTo>
                    <a:pt x="0" y="14870"/>
                    <a:pt x="4358" y="17398"/>
                    <a:pt x="9900" y="17648"/>
                  </a:cubicBezTo>
                  <a:lnTo>
                    <a:pt x="9900" y="20618"/>
                  </a:lnTo>
                  <a:lnTo>
                    <a:pt x="3600" y="20618"/>
                  </a:lnTo>
                  <a:cubicBezTo>
                    <a:pt x="3103" y="20618"/>
                    <a:pt x="2700" y="20838"/>
                    <a:pt x="2700" y="21110"/>
                  </a:cubicBezTo>
                  <a:cubicBezTo>
                    <a:pt x="2700" y="21381"/>
                    <a:pt x="3103" y="21600"/>
                    <a:pt x="3600" y="21600"/>
                  </a:cubicBezTo>
                  <a:lnTo>
                    <a:pt x="18000" y="21600"/>
                  </a:lnTo>
                  <a:cubicBezTo>
                    <a:pt x="18497" y="21600"/>
                    <a:pt x="18900" y="21381"/>
                    <a:pt x="18900" y="21110"/>
                  </a:cubicBezTo>
                  <a:cubicBezTo>
                    <a:pt x="18900" y="20838"/>
                    <a:pt x="18497" y="20618"/>
                    <a:pt x="18000" y="20618"/>
                  </a:cubicBezTo>
                  <a:lnTo>
                    <a:pt x="11700" y="20618"/>
                  </a:lnTo>
                  <a:lnTo>
                    <a:pt x="11700" y="17648"/>
                  </a:lnTo>
                  <a:cubicBezTo>
                    <a:pt x="17243" y="17398"/>
                    <a:pt x="21600" y="14870"/>
                    <a:pt x="21600" y="11782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" name="Shape 2639"/>
            <p:cNvSpPr/>
            <p:nvPr/>
          </p:nvSpPr>
          <p:spPr>
            <a:xfrm>
              <a:off x="1323824" y="4381415"/>
              <a:ext cx="292567" cy="186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55" y="3086"/>
                  </a:moveTo>
                  <a:cubicBezTo>
                    <a:pt x="12984" y="3086"/>
                    <a:pt x="12764" y="3432"/>
                    <a:pt x="12764" y="3857"/>
                  </a:cubicBezTo>
                  <a:cubicBezTo>
                    <a:pt x="12764" y="4284"/>
                    <a:pt x="12984" y="4629"/>
                    <a:pt x="13255" y="4629"/>
                  </a:cubicBezTo>
                  <a:cubicBezTo>
                    <a:pt x="13525" y="4629"/>
                    <a:pt x="13745" y="4284"/>
                    <a:pt x="13745" y="3857"/>
                  </a:cubicBezTo>
                  <a:cubicBezTo>
                    <a:pt x="13745" y="3432"/>
                    <a:pt x="13525" y="3086"/>
                    <a:pt x="13255" y="3086"/>
                  </a:cubicBezTo>
                  <a:moveTo>
                    <a:pt x="20618" y="16495"/>
                  </a:moveTo>
                  <a:lnTo>
                    <a:pt x="15709" y="12638"/>
                  </a:lnTo>
                  <a:lnTo>
                    <a:pt x="15709" y="8963"/>
                  </a:lnTo>
                  <a:lnTo>
                    <a:pt x="20618" y="5105"/>
                  </a:lnTo>
                  <a:cubicBezTo>
                    <a:pt x="20618" y="5105"/>
                    <a:pt x="20618" y="16495"/>
                    <a:pt x="20618" y="16495"/>
                  </a:cubicBezTo>
                  <a:close/>
                  <a:moveTo>
                    <a:pt x="14727" y="16971"/>
                  </a:moveTo>
                  <a:lnTo>
                    <a:pt x="982" y="16971"/>
                  </a:lnTo>
                  <a:lnTo>
                    <a:pt x="982" y="3086"/>
                  </a:lnTo>
                  <a:cubicBezTo>
                    <a:pt x="982" y="2234"/>
                    <a:pt x="1422" y="1543"/>
                    <a:pt x="1964" y="1543"/>
                  </a:cubicBezTo>
                  <a:lnTo>
                    <a:pt x="13745" y="1543"/>
                  </a:lnTo>
                  <a:cubicBezTo>
                    <a:pt x="14287" y="1543"/>
                    <a:pt x="14727" y="2234"/>
                    <a:pt x="14727" y="3086"/>
                  </a:cubicBezTo>
                  <a:cubicBezTo>
                    <a:pt x="14727" y="3086"/>
                    <a:pt x="14727" y="16971"/>
                    <a:pt x="14727" y="16971"/>
                  </a:cubicBezTo>
                  <a:close/>
                  <a:moveTo>
                    <a:pt x="13745" y="20057"/>
                  </a:moveTo>
                  <a:lnTo>
                    <a:pt x="1964" y="20057"/>
                  </a:lnTo>
                  <a:cubicBezTo>
                    <a:pt x="1422" y="20057"/>
                    <a:pt x="982" y="19367"/>
                    <a:pt x="982" y="18514"/>
                  </a:cubicBezTo>
                  <a:lnTo>
                    <a:pt x="14727" y="18514"/>
                  </a:lnTo>
                  <a:cubicBezTo>
                    <a:pt x="14727" y="19367"/>
                    <a:pt x="14287" y="20057"/>
                    <a:pt x="13745" y="20057"/>
                  </a:cubicBezTo>
                  <a:moveTo>
                    <a:pt x="21109" y="3086"/>
                  </a:moveTo>
                  <a:cubicBezTo>
                    <a:pt x="21030" y="3086"/>
                    <a:pt x="20958" y="3122"/>
                    <a:pt x="20892" y="3175"/>
                  </a:cubicBezTo>
                  <a:lnTo>
                    <a:pt x="20890" y="3167"/>
                  </a:lnTo>
                  <a:lnTo>
                    <a:pt x="15709" y="7237"/>
                  </a:lnTo>
                  <a:lnTo>
                    <a:pt x="15709" y="3086"/>
                  </a:lnTo>
                  <a:cubicBezTo>
                    <a:pt x="15709" y="1382"/>
                    <a:pt x="14830" y="0"/>
                    <a:pt x="13745" y="0"/>
                  </a:cubicBezTo>
                  <a:lnTo>
                    <a:pt x="1964" y="0"/>
                  </a:lnTo>
                  <a:cubicBezTo>
                    <a:pt x="879" y="0"/>
                    <a:pt x="0" y="1382"/>
                    <a:pt x="0" y="3086"/>
                  </a:cubicBezTo>
                  <a:lnTo>
                    <a:pt x="0" y="18514"/>
                  </a:lnTo>
                  <a:cubicBezTo>
                    <a:pt x="0" y="20219"/>
                    <a:pt x="879" y="21600"/>
                    <a:pt x="1964" y="21600"/>
                  </a:cubicBezTo>
                  <a:lnTo>
                    <a:pt x="13745" y="21600"/>
                  </a:lnTo>
                  <a:cubicBezTo>
                    <a:pt x="14830" y="21600"/>
                    <a:pt x="15709" y="20219"/>
                    <a:pt x="15709" y="18514"/>
                  </a:cubicBezTo>
                  <a:lnTo>
                    <a:pt x="15709" y="14363"/>
                  </a:lnTo>
                  <a:lnTo>
                    <a:pt x="20890" y="18433"/>
                  </a:lnTo>
                  <a:lnTo>
                    <a:pt x="20892" y="18427"/>
                  </a:lnTo>
                  <a:cubicBezTo>
                    <a:pt x="20958" y="18478"/>
                    <a:pt x="21030" y="18514"/>
                    <a:pt x="21109" y="18514"/>
                  </a:cubicBezTo>
                  <a:cubicBezTo>
                    <a:pt x="21380" y="18514"/>
                    <a:pt x="21600" y="18170"/>
                    <a:pt x="21600" y="17743"/>
                  </a:cubicBezTo>
                  <a:lnTo>
                    <a:pt x="21600" y="3857"/>
                  </a:lnTo>
                  <a:cubicBezTo>
                    <a:pt x="21600" y="3432"/>
                    <a:pt x="21380" y="3086"/>
                    <a:pt x="21109" y="3086"/>
                  </a:cubicBezTo>
                  <a:moveTo>
                    <a:pt x="10309" y="6171"/>
                  </a:moveTo>
                  <a:cubicBezTo>
                    <a:pt x="10038" y="6171"/>
                    <a:pt x="9818" y="5827"/>
                    <a:pt x="9818" y="5400"/>
                  </a:cubicBezTo>
                  <a:cubicBezTo>
                    <a:pt x="9818" y="4974"/>
                    <a:pt x="10038" y="4629"/>
                    <a:pt x="10309" y="4629"/>
                  </a:cubicBezTo>
                  <a:cubicBezTo>
                    <a:pt x="10580" y="4629"/>
                    <a:pt x="10800" y="4974"/>
                    <a:pt x="10800" y="5400"/>
                  </a:cubicBezTo>
                  <a:cubicBezTo>
                    <a:pt x="10800" y="5827"/>
                    <a:pt x="10580" y="6171"/>
                    <a:pt x="10309" y="6171"/>
                  </a:cubicBezTo>
                  <a:moveTo>
                    <a:pt x="10309" y="3086"/>
                  </a:moveTo>
                  <a:cubicBezTo>
                    <a:pt x="9496" y="3086"/>
                    <a:pt x="8836" y="4123"/>
                    <a:pt x="8836" y="5400"/>
                  </a:cubicBezTo>
                  <a:cubicBezTo>
                    <a:pt x="8836" y="6678"/>
                    <a:pt x="9496" y="7714"/>
                    <a:pt x="10309" y="7714"/>
                  </a:cubicBezTo>
                  <a:cubicBezTo>
                    <a:pt x="11123" y="7714"/>
                    <a:pt x="11782" y="6678"/>
                    <a:pt x="11782" y="5400"/>
                  </a:cubicBezTo>
                  <a:cubicBezTo>
                    <a:pt x="11782" y="4123"/>
                    <a:pt x="11123" y="3086"/>
                    <a:pt x="10309" y="3086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" name="Shape 2645"/>
            <p:cNvSpPr/>
            <p:nvPr/>
          </p:nvSpPr>
          <p:spPr>
            <a:xfrm>
              <a:off x="1325680" y="3429000"/>
              <a:ext cx="288854" cy="210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8" y="20250"/>
                  </a:moveTo>
                  <a:lnTo>
                    <a:pt x="2740" y="17504"/>
                  </a:lnTo>
                  <a:cubicBezTo>
                    <a:pt x="2807" y="17526"/>
                    <a:pt x="2874" y="17550"/>
                    <a:pt x="2945" y="17550"/>
                  </a:cubicBezTo>
                  <a:lnTo>
                    <a:pt x="18655" y="17550"/>
                  </a:lnTo>
                  <a:cubicBezTo>
                    <a:pt x="18726" y="17550"/>
                    <a:pt x="18793" y="17526"/>
                    <a:pt x="18860" y="17504"/>
                  </a:cubicBezTo>
                  <a:lnTo>
                    <a:pt x="20192" y="20250"/>
                  </a:lnTo>
                  <a:cubicBezTo>
                    <a:pt x="20192" y="20250"/>
                    <a:pt x="1408" y="20250"/>
                    <a:pt x="1408" y="20250"/>
                  </a:cubicBezTo>
                  <a:close/>
                  <a:moveTo>
                    <a:pt x="2945" y="1350"/>
                  </a:moveTo>
                  <a:lnTo>
                    <a:pt x="18655" y="1350"/>
                  </a:lnTo>
                  <a:lnTo>
                    <a:pt x="18655" y="16200"/>
                  </a:lnTo>
                  <a:lnTo>
                    <a:pt x="2945" y="16200"/>
                  </a:lnTo>
                  <a:cubicBezTo>
                    <a:pt x="2945" y="16200"/>
                    <a:pt x="2945" y="1350"/>
                    <a:pt x="2945" y="1350"/>
                  </a:cubicBezTo>
                  <a:close/>
                  <a:moveTo>
                    <a:pt x="21510" y="20558"/>
                  </a:moveTo>
                  <a:lnTo>
                    <a:pt x="21518" y="20551"/>
                  </a:lnTo>
                  <a:lnTo>
                    <a:pt x="19591" y="16577"/>
                  </a:lnTo>
                  <a:cubicBezTo>
                    <a:pt x="19617" y="16457"/>
                    <a:pt x="19636" y="16332"/>
                    <a:pt x="19636" y="16200"/>
                  </a:cubicBezTo>
                  <a:lnTo>
                    <a:pt x="19636" y="1350"/>
                  </a:lnTo>
                  <a:cubicBezTo>
                    <a:pt x="19636" y="605"/>
                    <a:pt x="19197" y="0"/>
                    <a:pt x="18655" y="0"/>
                  </a:cubicBezTo>
                  <a:lnTo>
                    <a:pt x="2945" y="0"/>
                  </a:lnTo>
                  <a:cubicBezTo>
                    <a:pt x="2403" y="0"/>
                    <a:pt x="1964" y="605"/>
                    <a:pt x="1964" y="1350"/>
                  </a:cubicBezTo>
                  <a:lnTo>
                    <a:pt x="1964" y="16200"/>
                  </a:lnTo>
                  <a:cubicBezTo>
                    <a:pt x="1964" y="16332"/>
                    <a:pt x="1983" y="16457"/>
                    <a:pt x="2009" y="16577"/>
                  </a:cubicBezTo>
                  <a:lnTo>
                    <a:pt x="82" y="20551"/>
                  </a:lnTo>
                  <a:lnTo>
                    <a:pt x="90" y="20558"/>
                  </a:lnTo>
                  <a:cubicBezTo>
                    <a:pt x="38" y="20665"/>
                    <a:pt x="0" y="20787"/>
                    <a:pt x="0" y="20925"/>
                  </a:cubicBezTo>
                  <a:cubicBezTo>
                    <a:pt x="0" y="21298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298"/>
                    <a:pt x="21600" y="20925"/>
                  </a:cubicBezTo>
                  <a:cubicBezTo>
                    <a:pt x="21600" y="20787"/>
                    <a:pt x="21562" y="20665"/>
                    <a:pt x="21510" y="20558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cxnSp>
        <p:nvCxnSpPr>
          <p:cNvPr id="6" name="直线连接符 5"/>
          <p:cNvCxnSpPr/>
          <p:nvPr userDrawn="1"/>
        </p:nvCxnSpPr>
        <p:spPr>
          <a:xfrm>
            <a:off x="497833" y="3429000"/>
            <a:ext cx="0" cy="342900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2445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D5E861A4-4520-3B40-9403-8A58DFC8B7D2}"/>
              </a:ext>
            </a:extLst>
          </p:cNvPr>
          <p:cNvSpPr/>
          <p:nvPr/>
        </p:nvSpPr>
        <p:spPr>
          <a:xfrm>
            <a:off x="1469036" y="1891061"/>
            <a:ext cx="8754256" cy="2836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85232" y="3034603"/>
            <a:ext cx="4507832" cy="10347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19175" y="717884"/>
            <a:ext cx="5076825" cy="5422231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30"/>
          <a:stretch/>
        </p:blipFill>
        <p:spPr>
          <a:xfrm>
            <a:off x="4906558" y="1327097"/>
            <a:ext cx="6611703" cy="4177083"/>
          </a:xfrm>
          <a:prstGeom prst="rect">
            <a:avLst/>
          </a:prstGeom>
        </p:spPr>
      </p:pic>
      <p:sp>
        <p:nvSpPr>
          <p:cNvPr id="5" name="TextBox 32"/>
          <p:cNvSpPr txBox="1"/>
          <p:nvPr/>
        </p:nvSpPr>
        <p:spPr>
          <a:xfrm>
            <a:off x="2030051" y="1580748"/>
            <a:ext cx="27558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venir Heavy Oblique" charset="0"/>
                <a:cs typeface="Arial" panose="020B0604020202020204" pitchFamily="34" charset="0"/>
              </a:rPr>
              <a:t>Group 31</a:t>
            </a:r>
            <a:endParaRPr lang="en-US" sz="48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venir Heavy Oblique" charset="0"/>
              <a:cs typeface="Arial" panose="020B0604020202020204" pitchFamily="34" charset="0"/>
            </a:endParaRPr>
          </a:p>
        </p:txBody>
      </p:sp>
      <p:sp>
        <p:nvSpPr>
          <p:cNvPr id="6" name="TextBox 33"/>
          <p:cNvSpPr txBox="1"/>
          <p:nvPr/>
        </p:nvSpPr>
        <p:spPr>
          <a:xfrm>
            <a:off x="1366360" y="3415639"/>
            <a:ext cx="2529322" cy="501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长距离定向跟踪小车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</p:txBody>
      </p:sp>
      <p:sp>
        <p:nvSpPr>
          <p:cNvPr id="12" name="TextBox 25">
            <a:extLst>
              <a:ext uri="{FF2B5EF4-FFF2-40B4-BE49-F238E27FC236}">
                <a16:creationId xmlns:a16="http://schemas.microsoft.com/office/drawing/2014/main" id="{5C746A99-77BC-C343-B427-ED0F345E7E58}"/>
              </a:ext>
            </a:extLst>
          </p:cNvPr>
          <p:cNvSpPr txBox="1"/>
          <p:nvPr/>
        </p:nvSpPr>
        <p:spPr>
          <a:xfrm>
            <a:off x="2224385" y="4085099"/>
            <a:ext cx="21250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panose="03060600000000000000" pitchFamily="66" charset="-127"/>
                <a:ea typeface="Nanum Brush Script" panose="03060600000000000000" pitchFamily="66" charset="-127"/>
                <a:cs typeface="Apple Chancery" panose="03020702040506060504" pitchFamily="66" charset="-79"/>
              </a:rPr>
              <a:t>Epsilon</a:t>
            </a:r>
            <a:endParaRPr lang="en-US" sz="7200" i="1" dirty="0">
              <a:solidFill>
                <a:schemeClr val="tx1">
                  <a:lumMod val="65000"/>
                  <a:lumOff val="35000"/>
                </a:schemeClr>
              </a:solidFill>
              <a:latin typeface="Nanum Brush Script" panose="03060600000000000000" pitchFamily="66" charset="-127"/>
              <a:ea typeface="Nanum Brush Script" panose="03060600000000000000" pitchFamily="66" charset="-127"/>
              <a:cs typeface="Apple Chancery" panose="03020702040506060504" pitchFamily="66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E3144F3-19EE-2E4E-AD36-8894DA7B1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232" y="5538626"/>
            <a:ext cx="468800" cy="36878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17408F3-A7DC-5346-A578-F5C36EE5DA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4379" y="5538626"/>
            <a:ext cx="457792" cy="36795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721B84-076D-B047-A535-6BF8AEA932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2519" y="5520119"/>
            <a:ext cx="436594" cy="35473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49D33499-8B0A-754F-8AA5-23E065568318}"/>
              </a:ext>
            </a:extLst>
          </p:cNvPr>
          <p:cNvSpPr/>
          <p:nvPr/>
        </p:nvSpPr>
        <p:spPr>
          <a:xfrm>
            <a:off x="246274" y="0"/>
            <a:ext cx="434897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9844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1337969" y="1432969"/>
            <a:ext cx="2813237" cy="4447481"/>
          </a:xfrm>
          <a:prstGeom prst="rect">
            <a:avLst/>
          </a:prstGeom>
        </p:spPr>
        <p:txBody>
          <a:bodyPr vert="horz" wrap="square" lIns="91422" tIns="45711" rIns="91422" bIns="45711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4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实现原理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  <a:p>
            <a:pPr algn="just">
              <a:lnSpc>
                <a:spcPct val="14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众所周知，光沿直线传播。所以我们自制了隔离遮罩，通过判断红外线的来向精确的找到发射源的位置。借助调制特定波段的红外线发射器来实现追踪信号的识别。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  <a:p>
            <a:pPr algn="just">
              <a:lnSpc>
                <a:spcPct val="14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经过两天的自主实验，最终发现只需要三个红外探头就可完成高达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270°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的有效探测角度。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37969" y="5945722"/>
            <a:ext cx="2541494" cy="2017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EEAD6E6-64F8-464B-9F88-A6297D595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334768C-C1C7-4D4B-ADCA-8686926BC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D2680C9-664A-0C49-B44C-DE6FAF03F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F8C0FE-F380-5B47-9123-533AF1118E8E}"/>
              </a:ext>
            </a:extLst>
          </p:cNvPr>
          <p:cNvSpPr txBox="1"/>
          <p:nvPr/>
        </p:nvSpPr>
        <p:spPr>
          <a:xfrm>
            <a:off x="1337969" y="620513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外观概念描述</a:t>
            </a:r>
            <a:endParaRPr lang="en-US" sz="3600" spc="3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BBF8CE6-4D89-DF41-A453-659C9BB1E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710" y="1599094"/>
            <a:ext cx="3974571" cy="40059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A05EC834-F3F1-7B48-8172-92B4867CC342}"/>
              </a:ext>
            </a:extLst>
          </p:cNvPr>
          <p:cNvSpPr txBox="1"/>
          <p:nvPr/>
        </p:nvSpPr>
        <p:spPr>
          <a:xfrm>
            <a:off x="10367010" y="170639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*</a:t>
            </a:r>
            <a:r>
              <a:rPr kumimoji="1" lang="en-US" altLang="zh-CN" dirty="0"/>
              <a:t>CAD</a:t>
            </a:r>
            <a:r>
              <a:rPr kumimoji="1" lang="zh-CN" alt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115644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0768E90-A0E3-B248-98D4-EBB0354B1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131" y="-104931"/>
            <a:ext cx="11017869" cy="788482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E6251AF-8D80-6442-8812-037E62E7DF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61AF73D-5407-E74D-83DC-0802AC696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171E8E9-F6CD-454F-9439-34DE8A71E0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9" name="TextBox 13">
            <a:extLst>
              <a:ext uri="{FF2B5EF4-FFF2-40B4-BE49-F238E27FC236}">
                <a16:creationId xmlns:a16="http://schemas.microsoft.com/office/drawing/2014/main" id="{480E517A-0B2F-8646-8EA1-F3CDB1F7A2B6}"/>
              </a:ext>
            </a:extLst>
          </p:cNvPr>
          <p:cNvSpPr txBox="1"/>
          <p:nvPr/>
        </p:nvSpPr>
        <p:spPr>
          <a:xfrm>
            <a:off x="1337969" y="620513"/>
            <a:ext cx="2685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电路仿真图</a:t>
            </a:r>
            <a:endParaRPr lang="en-US" sz="3600" spc="3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081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546C882-70E6-AE4A-AE69-43CB215902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D1D73D7-4831-0842-A0E6-35A1E1ACA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2DF7F41-3BE0-AC40-9AEB-98C080851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9" name="TextBox 13">
            <a:extLst>
              <a:ext uri="{FF2B5EF4-FFF2-40B4-BE49-F238E27FC236}">
                <a16:creationId xmlns:a16="http://schemas.microsoft.com/office/drawing/2014/main" id="{DAFECA49-3EC0-4C44-A779-7A7D393F8AFA}"/>
              </a:ext>
            </a:extLst>
          </p:cNvPr>
          <p:cNvSpPr txBox="1"/>
          <p:nvPr/>
        </p:nvSpPr>
        <p:spPr>
          <a:xfrm>
            <a:off x="1337969" y="620513"/>
            <a:ext cx="1285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CAD</a:t>
            </a:r>
            <a:endParaRPr lang="en-US" sz="3600" spc="3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906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1421061" y="1082480"/>
            <a:ext cx="3974318" cy="2556188"/>
            <a:chOff x="8112124" y="1025145"/>
            <a:chExt cx="4212197" cy="2556188"/>
          </a:xfrm>
        </p:grpSpPr>
        <p:sp>
          <p:nvSpPr>
            <p:cNvPr id="5" name="TextBox 14"/>
            <p:cNvSpPr txBox="1"/>
            <p:nvPr/>
          </p:nvSpPr>
          <p:spPr>
            <a:xfrm>
              <a:off x="8112124" y="1025145"/>
              <a:ext cx="11112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venir Medium Oblique" charset="0"/>
                </a:rPr>
                <a:t>结语</a:t>
              </a:r>
              <a:endPara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venir Medium Oblique" charset="0"/>
              </a:endParaRPr>
            </a:p>
          </p:txBody>
        </p:sp>
        <p:sp>
          <p:nvSpPr>
            <p:cNvPr id="6" name="TextBox 27"/>
            <p:cNvSpPr txBox="1"/>
            <p:nvPr/>
          </p:nvSpPr>
          <p:spPr>
            <a:xfrm>
              <a:off x="8112124" y="1685878"/>
              <a:ext cx="4212197" cy="1895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venir Book Oblique" charset="0"/>
                </a:rPr>
                <a:t>即使我们的 </a:t>
              </a:r>
              <a:r>
                <a:rPr lang="en-US" sz="16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venir Book Oblique" charset="0"/>
                </a:rPr>
                <a:t>Epsilon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venir Book Oblique" charset="0"/>
                </a:rPr>
                <a:t> 追踪小车实现了许多功能，仍是一个尚未成熟的产品。我们会在接下来的两个月持续的完善它，期待在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venir Book Oblique" charset="0"/>
                </a:rPr>
                <a:t>9.25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venir Book Oblique" charset="0"/>
                </a:rPr>
                <a:t>的最终验收中，拿出更全面、更实用、更优秀的作品。</a:t>
              </a: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venir Book Oblique" charset="0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652868" y="3898889"/>
            <a:ext cx="3448227" cy="15368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TextBox 33"/>
          <p:cNvSpPr txBox="1"/>
          <p:nvPr/>
        </p:nvSpPr>
        <p:spPr>
          <a:xfrm>
            <a:off x="1718044" y="4312798"/>
            <a:ext cx="33178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venir Book Oblique" charset="0"/>
                <a:ea typeface="Avenir Book Oblique" charset="0"/>
                <a:cs typeface="Avenir Book Oblique" charset="0"/>
              </a:rPr>
              <a:t>Github</a:t>
            </a:r>
            <a:endParaRPr lang="en-US" sz="1200" i="1" dirty="0">
              <a:solidFill>
                <a:schemeClr val="tx1">
                  <a:lumMod val="50000"/>
                  <a:lumOff val="50000"/>
                </a:schemeClr>
              </a:solidFill>
              <a:latin typeface="Avenir Book Oblique" charset="0"/>
              <a:ea typeface="Avenir Book Oblique" charset="0"/>
              <a:cs typeface="Avenir Book Oblique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327" y="1743945"/>
            <a:ext cx="5207847" cy="347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36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线连接符 9"/>
          <p:cNvCxnSpPr/>
          <p:nvPr/>
        </p:nvCxnSpPr>
        <p:spPr>
          <a:xfrm>
            <a:off x="497833" y="3429000"/>
            <a:ext cx="0" cy="342900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62"/>
                    </a14:imgEffect>
                    <a14:imgEffect>
                      <a14:saturation sat="10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75"/>
          <a:stretch/>
        </p:blipFill>
        <p:spPr>
          <a:xfrm>
            <a:off x="1019175" y="1120391"/>
            <a:ext cx="6757906" cy="4924061"/>
          </a:xfrm>
          <a:prstGeom prst="rect">
            <a:avLst/>
          </a:prstGeom>
        </p:spPr>
      </p:pic>
      <p:grpSp>
        <p:nvGrpSpPr>
          <p:cNvPr id="27" name="组 26"/>
          <p:cNvGrpSpPr/>
          <p:nvPr/>
        </p:nvGrpSpPr>
        <p:grpSpPr>
          <a:xfrm>
            <a:off x="8298422" y="1864918"/>
            <a:ext cx="3670889" cy="3789666"/>
            <a:chOff x="7674054" y="1293664"/>
            <a:chExt cx="3670889" cy="3789666"/>
          </a:xfrm>
        </p:grpSpPr>
        <p:sp>
          <p:nvSpPr>
            <p:cNvPr id="28" name="TextBox 14"/>
            <p:cNvSpPr txBox="1"/>
            <p:nvPr/>
          </p:nvSpPr>
          <p:spPr>
            <a:xfrm>
              <a:off x="7674054" y="1293664"/>
              <a:ext cx="248016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rPr>
                <a:t>成员及分工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venir Medium Oblique" charset="0"/>
                </a:rPr>
                <a:t>  </a:t>
              </a:r>
            </a:p>
          </p:txBody>
        </p:sp>
        <p:sp>
          <p:nvSpPr>
            <p:cNvPr id="29" name="TextBox 27"/>
            <p:cNvSpPr txBox="1"/>
            <p:nvPr/>
          </p:nvSpPr>
          <p:spPr>
            <a:xfrm>
              <a:off x="7674054" y="2078277"/>
              <a:ext cx="3670889" cy="3005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组长：辛逸飞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电路设计：辛逸飞，王宇昕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外观设计：苏文强，李刘婧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结构设计：高闻泽，苏文强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电路搭建：高闻泽，苏文强</a:t>
              </a:r>
              <a:endParaRPr lang="en-US" sz="12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报告及文书：王宇昕，李刘婧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代码管理：辛逸飞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118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385232" y="3034603"/>
            <a:ext cx="4507832" cy="10347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19175" y="717884"/>
            <a:ext cx="5076825" cy="5422231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30"/>
          <a:stretch/>
        </p:blipFill>
        <p:spPr>
          <a:xfrm>
            <a:off x="4835077" y="1253676"/>
            <a:ext cx="7356923" cy="4142273"/>
          </a:xfrm>
          <a:prstGeom prst="rect">
            <a:avLst/>
          </a:prstGeom>
        </p:spPr>
      </p:pic>
      <p:sp>
        <p:nvSpPr>
          <p:cNvPr id="6" name="TextBox 32"/>
          <p:cNvSpPr txBox="1"/>
          <p:nvPr/>
        </p:nvSpPr>
        <p:spPr>
          <a:xfrm>
            <a:off x="1304794" y="1600351"/>
            <a:ext cx="36279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panose="03060600000000000000" pitchFamily="66" charset="-127"/>
                <a:ea typeface="Nanum Brush Script" panose="03060600000000000000" pitchFamily="66" charset="-127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7" name="TextBox 33"/>
          <p:cNvSpPr txBox="1"/>
          <p:nvPr/>
        </p:nvSpPr>
        <p:spPr>
          <a:xfrm>
            <a:off x="2292926" y="3750839"/>
            <a:ext cx="2529322" cy="658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Avenir Book Oblique" charset="0"/>
                <a:cs typeface="Arial" panose="020B0604020202020204" pitchFamily="34" charset="0"/>
              </a:rPr>
              <a:t>Group 31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361AE83-C555-4847-8FDE-DD6B4FA12B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1AE1B82-91E9-014D-BE18-FA181FCD2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DA794F4-2C88-C246-950A-71D7157815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BC7F761-3D68-204A-ABA4-F5E8522B0512}"/>
              </a:ext>
            </a:extLst>
          </p:cNvPr>
          <p:cNvSpPr txBox="1"/>
          <p:nvPr/>
        </p:nvSpPr>
        <p:spPr>
          <a:xfrm>
            <a:off x="10084158" y="6140115"/>
            <a:ext cx="1664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Author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李刘婧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1602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C429148B-37B3-7444-92D4-B8682B150251}"/>
              </a:ext>
            </a:extLst>
          </p:cNvPr>
          <p:cNvSpPr/>
          <p:nvPr/>
        </p:nvSpPr>
        <p:spPr>
          <a:xfrm>
            <a:off x="1469036" y="1891061"/>
            <a:ext cx="8754256" cy="2836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97797"/>
            <a:ext cx="5210175" cy="3473450"/>
          </a:xfrm>
          <a:prstGeom prst="rect">
            <a:avLst/>
          </a:prstGeom>
        </p:spPr>
      </p:pic>
      <p:sp>
        <p:nvSpPr>
          <p:cNvPr id="6" name="TextBox 27"/>
          <p:cNvSpPr txBox="1"/>
          <p:nvPr/>
        </p:nvSpPr>
        <p:spPr>
          <a:xfrm>
            <a:off x="1615264" y="1886415"/>
            <a:ext cx="4206294" cy="1348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基础功能：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Epsilon</a:t>
            </a:r>
            <a:r>
              <a:rPr lang="zh-CN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小车能够自动对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六米范围</a:t>
            </a:r>
            <a:r>
              <a:rPr lang="zh-CN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内的移动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红外信号发射源</a:t>
            </a:r>
            <a:r>
              <a:rPr lang="zh-CN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进行准确跟踪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zh-CN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并能够实时显示跟踪距离和跟踪时间。</a:t>
            </a:r>
          </a:p>
        </p:txBody>
      </p:sp>
      <p:sp>
        <p:nvSpPr>
          <p:cNvPr id="7" name="矩形 6"/>
          <p:cNvSpPr/>
          <p:nvPr/>
        </p:nvSpPr>
        <p:spPr>
          <a:xfrm>
            <a:off x="1615264" y="3380834"/>
            <a:ext cx="4206294" cy="15368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615264" y="3680623"/>
            <a:ext cx="4206294" cy="1919363"/>
          </a:xfrm>
          <a:prstGeom prst="rect">
            <a:avLst/>
          </a:prstGeom>
          <a:noFill/>
        </p:spPr>
        <p:txBody>
          <a:bodyPr wrap="square" tIns="72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附加功能：</a:t>
            </a:r>
            <a:endParaRPr lang="en-US" altLang="zh-CN" sz="14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超声波测距避障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红外遥控小车行进，可切换遥控 </a:t>
            </a:r>
            <a:r>
              <a:rPr lang="en-US" altLang="zh-CN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追踪两种模式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小车可以改变转弯半径以及*加减速*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内置两段机器人舞蹈，可以*自定义舞蹈并存储*</a:t>
            </a:r>
            <a:endParaRPr lang="en-US" altLang="zh-CN" sz="1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buFont typeface="Wingdings" panose="05000000000000000000" pitchFamily="2" charset="2"/>
              <a:buChar char="u"/>
            </a:pPr>
            <a:endParaRPr lang="zh-CN" altLang="en-US" sz="1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4ECD478-DD67-734E-B04B-AE3D89D9AC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1EDD849-A99B-094D-9DAC-CE2102539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581962B-A2A0-B84B-B80F-336D10AD28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12" name="TextBox 25">
            <a:extLst>
              <a:ext uri="{FF2B5EF4-FFF2-40B4-BE49-F238E27FC236}">
                <a16:creationId xmlns:a16="http://schemas.microsoft.com/office/drawing/2014/main" id="{1B3F67E1-65A3-1B46-B32A-967BC213A0B5}"/>
              </a:ext>
            </a:extLst>
          </p:cNvPr>
          <p:cNvSpPr txBox="1"/>
          <p:nvPr/>
        </p:nvSpPr>
        <p:spPr>
          <a:xfrm>
            <a:off x="1615264" y="416875"/>
            <a:ext cx="30362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panose="03060600000000000000" pitchFamily="66" charset="-127"/>
                <a:ea typeface="Nanum Brush Script" panose="03060600000000000000" pitchFamily="66" charset="-127"/>
                <a:cs typeface="Apple Chancery" panose="03020702040506060504" pitchFamily="66" charset="-79"/>
              </a:rPr>
              <a:t>Epsilon</a:t>
            </a:r>
            <a:endParaRPr lang="en-US" sz="8800" i="1" dirty="0">
              <a:solidFill>
                <a:schemeClr val="tx1">
                  <a:lumMod val="65000"/>
                  <a:lumOff val="35000"/>
                </a:schemeClr>
              </a:solidFill>
              <a:latin typeface="Nanum Brush Script" panose="03060600000000000000" pitchFamily="66" charset="-127"/>
              <a:ea typeface="Nanum Brush Script" panose="03060600000000000000" pitchFamily="66" charset="-127"/>
              <a:cs typeface="Apple Chancery" panose="03020702040506060504" pitchFamily="66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6572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EEE7D449-48B4-B444-8E81-9B08D3983A95}"/>
              </a:ext>
            </a:extLst>
          </p:cNvPr>
          <p:cNvSpPr/>
          <p:nvPr/>
        </p:nvSpPr>
        <p:spPr>
          <a:xfrm>
            <a:off x="1469036" y="1891061"/>
            <a:ext cx="8754256" cy="2836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4ECD478-DD67-734E-B04B-AE3D89D9AC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1EDD849-A99B-094D-9DAC-CE2102539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581962B-A2A0-B84B-B80F-336D10AD2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12" name="TextBox 25">
            <a:extLst>
              <a:ext uri="{FF2B5EF4-FFF2-40B4-BE49-F238E27FC236}">
                <a16:creationId xmlns:a16="http://schemas.microsoft.com/office/drawing/2014/main" id="{1B3F67E1-65A3-1B46-B32A-967BC213A0B5}"/>
              </a:ext>
            </a:extLst>
          </p:cNvPr>
          <p:cNvSpPr txBox="1"/>
          <p:nvPr/>
        </p:nvSpPr>
        <p:spPr>
          <a:xfrm>
            <a:off x="3555275" y="427189"/>
            <a:ext cx="30362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panose="03060600000000000000" pitchFamily="66" charset="-127"/>
                <a:ea typeface="Nanum Brush Script" panose="03060600000000000000" pitchFamily="66" charset="-127"/>
                <a:cs typeface="Apple Chancery" panose="03020702040506060504" pitchFamily="66" charset="-79"/>
              </a:rPr>
              <a:t>Epsilon</a:t>
            </a:r>
            <a:endParaRPr lang="en-US" sz="8800" i="1" dirty="0">
              <a:solidFill>
                <a:schemeClr val="tx1">
                  <a:lumMod val="65000"/>
                  <a:lumOff val="35000"/>
                </a:schemeClr>
              </a:solidFill>
              <a:latin typeface="Nanum Brush Script" panose="03060600000000000000" pitchFamily="66" charset="-127"/>
              <a:ea typeface="Nanum Brush Script" panose="03060600000000000000" pitchFamily="66" charset="-127"/>
              <a:cs typeface="Apple Chancery" panose="03020702040506060504" pitchFamily="66" charset="-79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BF3826F5-4BC1-4248-AA0F-6D9A20BC2721}"/>
              </a:ext>
            </a:extLst>
          </p:cNvPr>
          <p:cNvSpPr txBox="1"/>
          <p:nvPr/>
        </p:nvSpPr>
        <p:spPr>
          <a:xfrm>
            <a:off x="6169461" y="765742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视频演示</a:t>
            </a:r>
            <a:endParaRPr lang="en-US" sz="3600" spc="3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955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7CB3F02C-FF04-E049-87AE-DB575D9EA0DD}"/>
              </a:ext>
            </a:extLst>
          </p:cNvPr>
          <p:cNvSpPr/>
          <p:nvPr/>
        </p:nvSpPr>
        <p:spPr>
          <a:xfrm>
            <a:off x="1469036" y="1891061"/>
            <a:ext cx="8754256" cy="2836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4ECD478-DD67-734E-B04B-AE3D89D9AC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1EDD849-A99B-094D-9DAC-CE2102539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581962B-A2A0-B84B-B80F-336D10AD2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13" name="TextBox 13">
            <a:extLst>
              <a:ext uri="{FF2B5EF4-FFF2-40B4-BE49-F238E27FC236}">
                <a16:creationId xmlns:a16="http://schemas.microsoft.com/office/drawing/2014/main" id="{BF3826F5-4BC1-4248-AA0F-6D9A20BC2721}"/>
              </a:ext>
            </a:extLst>
          </p:cNvPr>
          <p:cNvSpPr txBox="1"/>
          <p:nvPr/>
        </p:nvSpPr>
        <p:spPr>
          <a:xfrm>
            <a:off x="6169461" y="765742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实机演示</a:t>
            </a:r>
            <a:endParaRPr lang="en-US" sz="3600" spc="3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268F60-696D-B947-ABDC-70527307702A}"/>
              </a:ext>
            </a:extLst>
          </p:cNvPr>
          <p:cNvSpPr txBox="1"/>
          <p:nvPr/>
        </p:nvSpPr>
        <p:spPr>
          <a:xfrm>
            <a:off x="3604702" y="2089181"/>
            <a:ext cx="5032671" cy="307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演示红外发射源定点追踪，范围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0-6m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演示追踪中实现避障，左右各一次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展示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LCD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屏显追踪时间及追踪距离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演示模式切换以及红外遥控功能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演示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Epsilon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内置舞蹈</a:t>
            </a:r>
          </a:p>
        </p:txBody>
      </p:sp>
      <p:sp>
        <p:nvSpPr>
          <p:cNvPr id="8" name="TextBox 25">
            <a:extLst>
              <a:ext uri="{FF2B5EF4-FFF2-40B4-BE49-F238E27FC236}">
                <a16:creationId xmlns:a16="http://schemas.microsoft.com/office/drawing/2014/main" id="{5F7B41FD-5285-8F48-AA89-5021521C3E4F}"/>
              </a:ext>
            </a:extLst>
          </p:cNvPr>
          <p:cNvSpPr txBox="1"/>
          <p:nvPr/>
        </p:nvSpPr>
        <p:spPr>
          <a:xfrm>
            <a:off x="3555275" y="427189"/>
            <a:ext cx="30362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panose="03060600000000000000" pitchFamily="66" charset="-127"/>
                <a:ea typeface="Nanum Brush Script" panose="03060600000000000000" pitchFamily="66" charset="-127"/>
                <a:cs typeface="Apple Chancery" panose="03020702040506060504" pitchFamily="66" charset="-79"/>
              </a:rPr>
              <a:t>Epsilon</a:t>
            </a:r>
            <a:endParaRPr lang="en-US" sz="8800" i="1" dirty="0">
              <a:solidFill>
                <a:schemeClr val="tx1">
                  <a:lumMod val="65000"/>
                  <a:lumOff val="35000"/>
                </a:schemeClr>
              </a:solidFill>
              <a:latin typeface="Nanum Brush Script" panose="03060600000000000000" pitchFamily="66" charset="-127"/>
              <a:ea typeface="Nanum Brush Script" panose="03060600000000000000" pitchFamily="66" charset="-127"/>
              <a:cs typeface="Apple Chancery" panose="03020702040506060504" pitchFamily="66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96742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00E67FF5-8358-7849-B066-0A12B65B6E52}"/>
              </a:ext>
            </a:extLst>
          </p:cNvPr>
          <p:cNvSpPr/>
          <p:nvPr/>
        </p:nvSpPr>
        <p:spPr>
          <a:xfrm>
            <a:off x="1469036" y="1891061"/>
            <a:ext cx="8754256" cy="2836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858" y="620513"/>
            <a:ext cx="598244" cy="229760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337969" y="1551433"/>
            <a:ext cx="3938366" cy="4113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利用开源电子原型平台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Arduino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完成了该小车的创意概念。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Proteus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，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AutoCAD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，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Photoshop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等专业软件进行电路仿真以及产品外观的设计。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搭建、调试电路并进行电路的焊接和安装，同时完善代码逻辑。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拼装外观骨架与装饰细节的实现。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整机测试流程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.jpg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并进行验收文件的准备。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4D35EA16-813D-9D41-A80C-FE1C65E91D3A}"/>
              </a:ext>
            </a:extLst>
          </p:cNvPr>
          <p:cNvSpPr txBox="1"/>
          <p:nvPr/>
        </p:nvSpPr>
        <p:spPr>
          <a:xfrm>
            <a:off x="1337969" y="620513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制作流程</a:t>
            </a:r>
            <a:endParaRPr lang="en-US" sz="3600" spc="3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7B1BAC6-5A3B-FD47-832B-B3F683B17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296" y="1582948"/>
            <a:ext cx="6246914" cy="34035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2941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64 -0.0007 L -0.18243 -0.000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75000" y="1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B37B299A-498C-A94B-A25B-C3908F3CDC65}"/>
              </a:ext>
            </a:extLst>
          </p:cNvPr>
          <p:cNvSpPr/>
          <p:nvPr/>
        </p:nvSpPr>
        <p:spPr>
          <a:xfrm>
            <a:off x="1469036" y="1891061"/>
            <a:ext cx="8754256" cy="2836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614DEA-2DD2-964C-B645-4077E46B1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788" y="511641"/>
            <a:ext cx="5530631" cy="63463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13"/>
          <p:cNvSpPr txBox="1"/>
          <p:nvPr/>
        </p:nvSpPr>
        <p:spPr>
          <a:xfrm>
            <a:off x="7755974" y="753663"/>
            <a:ext cx="38010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主要功能实现</a:t>
            </a:r>
            <a:endParaRPr lang="en-US" sz="4400" spc="3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6" name="组 15"/>
          <p:cNvGrpSpPr/>
          <p:nvPr/>
        </p:nvGrpSpPr>
        <p:grpSpPr>
          <a:xfrm>
            <a:off x="7974398" y="1893869"/>
            <a:ext cx="3364192" cy="1263638"/>
            <a:chOff x="8765054" y="924089"/>
            <a:chExt cx="2799418" cy="1263638"/>
          </a:xfrm>
        </p:grpSpPr>
        <p:sp>
          <p:nvSpPr>
            <p:cNvPr id="12" name="TextBox 4"/>
            <p:cNvSpPr txBox="1"/>
            <p:nvPr/>
          </p:nvSpPr>
          <p:spPr>
            <a:xfrm>
              <a:off x="8867385" y="924089"/>
              <a:ext cx="25947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venir Heavy Oblique" charset="0"/>
                </a:rPr>
                <a:t>红外发射源定点追踪</a:t>
              </a:r>
              <a:endParaRPr 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nir Heavy Oblique" charset="0"/>
              </a:endParaRPr>
            </a:p>
          </p:txBody>
        </p:sp>
        <p:sp>
          <p:nvSpPr>
            <p:cNvPr id="13" name="TextBox 5"/>
            <p:cNvSpPr txBox="1"/>
            <p:nvPr/>
          </p:nvSpPr>
          <p:spPr>
            <a:xfrm>
              <a:off x="8765054" y="1398665"/>
              <a:ext cx="2799418" cy="789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Avenir Book Oblique" charset="0"/>
                </a:rPr>
                <a:t>利用自主搭建的红外接收器阵列，实现了创新的追踪方式。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endParaRPr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7974398" y="3422934"/>
            <a:ext cx="3364192" cy="1159827"/>
            <a:chOff x="8765054" y="2702347"/>
            <a:chExt cx="2799418" cy="1159827"/>
          </a:xfrm>
        </p:grpSpPr>
        <p:sp>
          <p:nvSpPr>
            <p:cNvPr id="14" name="TextBox 10"/>
            <p:cNvSpPr txBox="1"/>
            <p:nvPr/>
          </p:nvSpPr>
          <p:spPr>
            <a:xfrm>
              <a:off x="9060364" y="2702347"/>
              <a:ext cx="22088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venir Heavy Oblique" charset="0"/>
                </a:rPr>
                <a:t>超声波测距避障</a:t>
              </a:r>
              <a:endParaRPr 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nir Heavy Oblique" charset="0"/>
              </a:endParaRPr>
            </a:p>
          </p:txBody>
        </p:sp>
        <p:sp>
          <p:nvSpPr>
            <p:cNvPr id="15" name="TextBox 11"/>
            <p:cNvSpPr txBox="1"/>
            <p:nvPr/>
          </p:nvSpPr>
          <p:spPr>
            <a:xfrm>
              <a:off x="8765054" y="3073112"/>
              <a:ext cx="2799418" cy="789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Avenir Book Oblique" charset="0"/>
                </a:rPr>
                <a:t>使用超声波传感器来实现躲避中等体积的障碍物。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endParaRPr>
            </a:p>
          </p:txBody>
        </p:sp>
      </p:grpSp>
      <p:pic>
        <p:nvPicPr>
          <p:cNvPr id="21" name="图片 20">
            <a:extLst>
              <a:ext uri="{FF2B5EF4-FFF2-40B4-BE49-F238E27FC236}">
                <a16:creationId xmlns:a16="http://schemas.microsoft.com/office/drawing/2014/main" id="{256D0498-E2D1-3942-BF41-E3CE14B38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682B958-6419-054B-9777-10871639B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52E82B90-2066-FD4C-8504-18048DBE83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24" name="TextBox 25">
            <a:extLst>
              <a:ext uri="{FF2B5EF4-FFF2-40B4-BE49-F238E27FC236}">
                <a16:creationId xmlns:a16="http://schemas.microsoft.com/office/drawing/2014/main" id="{25CA9E9E-22B6-304F-AD97-6ADD49BECE49}"/>
              </a:ext>
            </a:extLst>
          </p:cNvPr>
          <p:cNvSpPr txBox="1"/>
          <p:nvPr/>
        </p:nvSpPr>
        <p:spPr>
          <a:xfrm>
            <a:off x="3970488" y="5965820"/>
            <a:ext cx="28880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i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Nanum Brush Script" panose="03060600000000000000" pitchFamily="66" charset="-127"/>
                <a:ea typeface="Nanum Brush Script" panose="03060600000000000000" pitchFamily="66" charset="-127"/>
                <a:cs typeface="Apple Chancery" panose="03020702040506060504" pitchFamily="66" charset="-79"/>
              </a:rPr>
              <a:t>Epsilon</a:t>
            </a:r>
            <a:endParaRPr lang="en-US" sz="6000" i="1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Nanum Brush Script" panose="03060600000000000000" pitchFamily="66" charset="-127"/>
              <a:ea typeface="Nanum Brush Script" panose="03060600000000000000" pitchFamily="66" charset="-127"/>
              <a:cs typeface="Apple Chancery" panose="03020702040506060504" pitchFamily="66" charset="-79"/>
            </a:endParaRPr>
          </a:p>
        </p:txBody>
      </p:sp>
      <p:grpSp>
        <p:nvGrpSpPr>
          <p:cNvPr id="19" name="组 16">
            <a:extLst>
              <a:ext uri="{FF2B5EF4-FFF2-40B4-BE49-F238E27FC236}">
                <a16:creationId xmlns:a16="http://schemas.microsoft.com/office/drawing/2014/main" id="{C77B25B7-D80F-7A49-933B-74F54DCBD12A}"/>
              </a:ext>
            </a:extLst>
          </p:cNvPr>
          <p:cNvGrpSpPr/>
          <p:nvPr/>
        </p:nvGrpSpPr>
        <p:grpSpPr>
          <a:xfrm>
            <a:off x="7974398" y="4953526"/>
            <a:ext cx="3364192" cy="1159827"/>
            <a:chOff x="8765054" y="2702347"/>
            <a:chExt cx="2799418" cy="1159827"/>
          </a:xfrm>
        </p:grpSpPr>
        <p:sp>
          <p:nvSpPr>
            <p:cNvPr id="20" name="TextBox 10">
              <a:extLst>
                <a:ext uri="{FF2B5EF4-FFF2-40B4-BE49-F238E27FC236}">
                  <a16:creationId xmlns:a16="http://schemas.microsoft.com/office/drawing/2014/main" id="{71E1E83B-26A9-914C-A2F7-85619CBE826D}"/>
                </a:ext>
              </a:extLst>
            </p:cNvPr>
            <p:cNvSpPr txBox="1"/>
            <p:nvPr/>
          </p:nvSpPr>
          <p:spPr>
            <a:xfrm>
              <a:off x="9060364" y="2702347"/>
              <a:ext cx="22088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venir Heavy Oblique" charset="0"/>
                </a:rPr>
                <a:t>红外遥控小车</a:t>
              </a:r>
              <a:endParaRPr 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nir Heavy Oblique" charset="0"/>
              </a:endParaRPr>
            </a:p>
          </p:txBody>
        </p:sp>
        <p:sp>
          <p:nvSpPr>
            <p:cNvPr id="25" name="TextBox 11">
              <a:extLst>
                <a:ext uri="{FF2B5EF4-FFF2-40B4-BE49-F238E27FC236}">
                  <a16:creationId xmlns:a16="http://schemas.microsoft.com/office/drawing/2014/main" id="{D99EFB84-2F72-254C-BB39-0D509B886F5D}"/>
                </a:ext>
              </a:extLst>
            </p:cNvPr>
            <p:cNvSpPr txBox="1"/>
            <p:nvPr/>
          </p:nvSpPr>
          <p:spPr>
            <a:xfrm>
              <a:off x="8765054" y="3073112"/>
              <a:ext cx="2799418" cy="789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Avenir Book Oblique" charset="0"/>
                </a:rPr>
                <a:t>通过特定波段的红外线的调制解调来给小车下达指令。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150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1337969" y="1432969"/>
            <a:ext cx="2813237" cy="4447481"/>
          </a:xfrm>
          <a:prstGeom prst="rect">
            <a:avLst/>
          </a:prstGeom>
        </p:spPr>
        <p:txBody>
          <a:bodyPr vert="horz" wrap="square" lIns="91422" tIns="45711" rIns="91422" bIns="45711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Montserrat Hairline" charset="0"/>
                <a:ea typeface="Montserrat Hairline" charset="0"/>
                <a:cs typeface="Montserrat Hairline" charset="0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4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实现原理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  <a:p>
            <a:pPr algn="just">
              <a:lnSpc>
                <a:spcPct val="14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众所周知，光沿直线传播。所以我们自制了隔离遮罩，通过判断红外线的来向精确的找到发射源的位置。借助调制特定波段的红外线发射器来实现追踪信号的识别。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  <a:p>
            <a:pPr algn="just">
              <a:lnSpc>
                <a:spcPct val="14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经过两天的自主实验，最终发现只需要三个红外探头就可完成高达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270°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的有效探测角度。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37969" y="5945722"/>
            <a:ext cx="2541494" cy="2017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EEAD6E6-64F8-464B-9F88-A6297D595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334768C-C1C7-4D4B-ADCA-8686926BC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D2680C9-664A-0C49-B44C-DE6FAF03F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F8C0FE-F380-5B47-9123-533AF1118E8E}"/>
              </a:ext>
            </a:extLst>
          </p:cNvPr>
          <p:cNvSpPr txBox="1"/>
          <p:nvPr/>
        </p:nvSpPr>
        <p:spPr>
          <a:xfrm>
            <a:off x="1337969" y="620513"/>
            <a:ext cx="468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红外发射源定点追踪</a:t>
            </a:r>
            <a:endParaRPr lang="en-US" sz="3600" spc="3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BBF8CE6-4D89-DF41-A453-659C9BB1E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710" y="1599094"/>
            <a:ext cx="3974571" cy="40059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A05EC834-F3F1-7B48-8172-92B4867CC342}"/>
              </a:ext>
            </a:extLst>
          </p:cNvPr>
          <p:cNvSpPr txBox="1"/>
          <p:nvPr/>
        </p:nvSpPr>
        <p:spPr>
          <a:xfrm>
            <a:off x="10367010" y="170639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*</a:t>
            </a:r>
            <a:r>
              <a:rPr kumimoji="1" lang="en-US" altLang="zh-CN" dirty="0"/>
              <a:t>CAD</a:t>
            </a:r>
            <a:r>
              <a:rPr kumimoji="1" lang="zh-CN" alt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274494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A9354034-2534-794B-A4D6-5BE297DC3100}"/>
              </a:ext>
            </a:extLst>
          </p:cNvPr>
          <p:cNvSpPr/>
          <p:nvPr/>
        </p:nvSpPr>
        <p:spPr>
          <a:xfrm>
            <a:off x="1469036" y="1891061"/>
            <a:ext cx="8754256" cy="2836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99825DC-E18E-AF48-86C9-5EB871D6E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EA4362C-342C-8640-BCB7-BDE1A0926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8954E94-F3AF-F94A-90E9-AD7FEAA9E1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095C0537-CD78-4243-AE6C-78E98337401F}"/>
              </a:ext>
            </a:extLst>
          </p:cNvPr>
          <p:cNvSpPr/>
          <p:nvPr/>
        </p:nvSpPr>
        <p:spPr>
          <a:xfrm>
            <a:off x="1337969" y="2441153"/>
            <a:ext cx="5668621" cy="3542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对比传统的超声波或者红外探头的追踪小车，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Epsilon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小车因为采用了红外定点追踪，才能实现真正意义上的“追踪”与“避障”。我组最大的优势为：有效范围大，且追踪不易受障碍物的干扰。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40000"/>
              </a:lnSpc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4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之所以选用红外定位：红外线传播距离远，有效范围大；它不能通过遮挡物，抗干扰能力强；而红外发光二极管安装便利，体积小，成本低。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40000"/>
              </a:lnSpc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C783BA54-D8A5-444A-88B6-3A73C2A8693F}"/>
              </a:ext>
            </a:extLst>
          </p:cNvPr>
          <p:cNvSpPr txBox="1"/>
          <p:nvPr/>
        </p:nvSpPr>
        <p:spPr>
          <a:xfrm>
            <a:off x="1337969" y="1244729"/>
            <a:ext cx="4685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红外定点追踪的优势</a:t>
            </a:r>
            <a:endParaRPr lang="en-US" sz="3600" spc="3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2790065-6314-6440-9718-C3887DE93848}"/>
              </a:ext>
            </a:extLst>
          </p:cNvPr>
          <p:cNvGrpSpPr/>
          <p:nvPr/>
        </p:nvGrpSpPr>
        <p:grpSpPr>
          <a:xfrm>
            <a:off x="8702929" y="4105951"/>
            <a:ext cx="1932786" cy="2450536"/>
            <a:chOff x="1169232" y="4076510"/>
            <a:chExt cx="2511686" cy="2511686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DF5CD258-EF10-9E4E-9798-807C103B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9232" y="4076510"/>
              <a:ext cx="2511686" cy="2511686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9AAC6C3-CC00-E041-A99A-4EEE0702F992}"/>
                </a:ext>
              </a:extLst>
            </p:cNvPr>
            <p:cNvSpPr txBox="1"/>
            <p:nvPr/>
          </p:nvSpPr>
          <p:spPr>
            <a:xfrm>
              <a:off x="1372661" y="6326586"/>
              <a:ext cx="17780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100" dirty="0"/>
                <a:t>红外接收头，单价仅</a:t>
              </a:r>
              <a:r>
                <a:rPr kumimoji="1" lang="en-US" altLang="zh-CN" sz="1100" dirty="0"/>
                <a:t>¥0.38</a:t>
              </a:r>
              <a:endParaRPr kumimoji="1" lang="zh-CN" altLang="en-US" sz="1100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218DDBF-4DDB-F648-A547-8DA2F977C8B7}"/>
              </a:ext>
            </a:extLst>
          </p:cNvPr>
          <p:cNvSpPr txBox="1"/>
          <p:nvPr/>
        </p:nvSpPr>
        <p:spPr>
          <a:xfrm>
            <a:off x="8980421" y="3395754"/>
            <a:ext cx="14157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/>
              <a:t>红外接收头的摆放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C04F0B-6509-8347-84E3-E462403965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7698" y="386367"/>
            <a:ext cx="3343248" cy="300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949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D34D79E-0B06-AB42-B18B-B8679EE7B800}"/>
              </a:ext>
            </a:extLst>
          </p:cNvPr>
          <p:cNvSpPr/>
          <p:nvPr/>
        </p:nvSpPr>
        <p:spPr>
          <a:xfrm>
            <a:off x="1469036" y="1891061"/>
            <a:ext cx="8754256" cy="2836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TextBox 23"/>
          <p:cNvSpPr txBox="1"/>
          <p:nvPr/>
        </p:nvSpPr>
        <p:spPr>
          <a:xfrm>
            <a:off x="6357657" y="1212048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Medium Oblique" charset="0"/>
              </a:rPr>
              <a:t>超声波测距避障</a:t>
            </a:r>
            <a:endParaRPr 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Medium Oblique" charset="0"/>
            </a:endParaRPr>
          </a:p>
        </p:txBody>
      </p:sp>
      <p:sp>
        <p:nvSpPr>
          <p:cNvPr id="6" name="TextBox 24"/>
          <p:cNvSpPr txBox="1"/>
          <p:nvPr/>
        </p:nvSpPr>
        <p:spPr>
          <a:xfrm>
            <a:off x="6357657" y="1796823"/>
            <a:ext cx="4547907" cy="439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Book Oblique" charset="0"/>
              </a:rPr>
              <a:t>通过声波的反射和声速计算出和物体的距离。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Book Oblique" charset="0"/>
            </a:endParaRPr>
          </a:p>
        </p:txBody>
      </p:sp>
      <p:sp>
        <p:nvSpPr>
          <p:cNvPr id="11" name="TextBox 23"/>
          <p:cNvSpPr txBox="1"/>
          <p:nvPr/>
        </p:nvSpPr>
        <p:spPr>
          <a:xfrm>
            <a:off x="6357657" y="4204142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venir Medium Oblique" charset="0"/>
              </a:rPr>
              <a:t>红外遥控小车</a:t>
            </a:r>
            <a:endParaRPr 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venir Medium Oblique" charset="0"/>
            </a:endParaRPr>
          </a:p>
        </p:txBody>
      </p:sp>
      <p:sp>
        <p:nvSpPr>
          <p:cNvPr id="12" name="TextBox 24"/>
          <p:cNvSpPr txBox="1"/>
          <p:nvPr/>
        </p:nvSpPr>
        <p:spPr>
          <a:xfrm>
            <a:off x="6357657" y="4788917"/>
            <a:ext cx="4547907" cy="827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类似传统遥控器的实现原理，通过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Arduino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</a:t>
            </a:r>
            <a:r>
              <a:rPr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IRremote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库来编码解码红外信号。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EF7FB10-3967-A048-8774-D254EF359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" y="588201"/>
            <a:ext cx="468800" cy="36878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6C18D03-0E64-A54A-B821-1D5203B91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57" y="1523104"/>
            <a:ext cx="457792" cy="36795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4523EAB-55F0-3748-88A7-1254960AB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441" y="2447046"/>
            <a:ext cx="498425" cy="404970"/>
          </a:xfrm>
          <a:prstGeom prst="rect">
            <a:avLst/>
          </a:prstGeom>
        </p:spPr>
      </p:pic>
      <p:pic>
        <p:nvPicPr>
          <p:cNvPr id="2049" name="Picture 1" descr="page3image58196800">
            <a:extLst>
              <a:ext uri="{FF2B5EF4-FFF2-40B4-BE49-F238E27FC236}">
                <a16:creationId xmlns:a16="http://schemas.microsoft.com/office/drawing/2014/main" id="{DD08AD30-DF55-3D4E-AC7D-186FD60CE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462" y="185023"/>
            <a:ext cx="3462046" cy="319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268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614</TotalTime>
  <Words>695</Words>
  <Application>Microsoft Macintosh PowerPoint</Application>
  <PresentationFormat>宽屏</PresentationFormat>
  <Paragraphs>70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等线</vt:lpstr>
      <vt:lpstr>宋体</vt:lpstr>
      <vt:lpstr>Microsoft YaHei</vt:lpstr>
      <vt:lpstr>Microsoft YaHei</vt:lpstr>
      <vt:lpstr>微软雅黑 Light</vt:lpstr>
      <vt:lpstr>Nanum Brush Script</vt:lpstr>
      <vt:lpstr>Apple Chancery</vt:lpstr>
      <vt:lpstr>Arial</vt:lpstr>
      <vt:lpstr>Avenir Book Oblique</vt:lpstr>
      <vt:lpstr>Avenir Heavy Oblique</vt:lpstr>
      <vt:lpstr>Avenir Medium Oblique</vt:lpstr>
      <vt:lpstr>Calibri</vt:lpstr>
      <vt:lpstr>Gill Sans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辛 逸飞</cp:lastModifiedBy>
  <cp:revision>89</cp:revision>
  <dcterms:created xsi:type="dcterms:W3CDTF">2017-08-18T03:02:00Z</dcterms:created>
  <dcterms:modified xsi:type="dcterms:W3CDTF">2018-07-18T23:02:39Z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